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8"/>
  </p:notesMasterIdLst>
  <p:handoutMasterIdLst>
    <p:handoutMasterId r:id="rId50"/>
  </p:handoutMasterIdLst>
  <p:sldIdLst>
    <p:sldId id="409" r:id="rId4"/>
    <p:sldId id="411" r:id="rId5"/>
    <p:sldId id="410" r:id="rId6"/>
    <p:sldId id="440" r:id="rId7"/>
    <p:sldId id="468" r:id="rId9"/>
    <p:sldId id="439" r:id="rId10"/>
    <p:sldId id="412" r:id="rId11"/>
    <p:sldId id="442" r:id="rId12"/>
    <p:sldId id="443" r:id="rId13"/>
    <p:sldId id="444" r:id="rId14"/>
    <p:sldId id="413" r:id="rId15"/>
    <p:sldId id="450" r:id="rId16"/>
    <p:sldId id="455" r:id="rId17"/>
    <p:sldId id="453" r:id="rId18"/>
    <p:sldId id="451" r:id="rId19"/>
    <p:sldId id="452" r:id="rId20"/>
    <p:sldId id="458" r:id="rId21"/>
    <p:sldId id="445" r:id="rId22"/>
    <p:sldId id="449" r:id="rId23"/>
    <p:sldId id="446" r:id="rId24"/>
    <p:sldId id="447" r:id="rId25"/>
    <p:sldId id="448" r:id="rId26"/>
    <p:sldId id="457" r:id="rId27"/>
    <p:sldId id="414" r:id="rId28"/>
    <p:sldId id="423" r:id="rId29"/>
    <p:sldId id="417" r:id="rId30"/>
    <p:sldId id="424" r:id="rId31"/>
    <p:sldId id="419" r:id="rId32"/>
    <p:sldId id="425" r:id="rId33"/>
    <p:sldId id="426" r:id="rId34"/>
    <p:sldId id="427" r:id="rId35"/>
    <p:sldId id="428" r:id="rId36"/>
    <p:sldId id="429" r:id="rId37"/>
    <p:sldId id="430" r:id="rId38"/>
    <p:sldId id="434" r:id="rId39"/>
    <p:sldId id="435" r:id="rId40"/>
    <p:sldId id="415" r:id="rId41"/>
    <p:sldId id="460" r:id="rId42"/>
    <p:sldId id="459" r:id="rId43"/>
    <p:sldId id="463" r:id="rId44"/>
    <p:sldId id="466" r:id="rId45"/>
    <p:sldId id="465" r:id="rId46"/>
    <p:sldId id="467" r:id="rId47"/>
    <p:sldId id="464" r:id="rId48"/>
    <p:sldId id="422" r:id="rId49"/>
  </p:sldIdLst>
  <p:sldSz cx="12192000" cy="6858000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Andres Caldera" initials="A" lastIdx="4" clrIdx="0"/>
  <p:cmAuthor id="3" name="WangRuifang" initials="W" lastIdx="1" clrIdx="0"/>
  <p:cmAuthor id="4" name="同柱 刘" initials="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gs" Target="tags/tag10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 algn="r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r>
              <a:rPr lang="zh-CN" altLang="en-US"/>
              <a:t>技巧、特色功能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r>
              <a:rPr lang="zh-CN" altLang="en-US"/>
              <a:t>数据处理、技巧、填充</a:t>
            </a:r>
            <a:r>
              <a:rPr lang="zh-CN" altLang="en-US">
                <a:sym typeface="+mn-ea"/>
              </a:rPr>
              <a:t>、特色功能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r>
              <a:rPr lang="zh-CN" altLang="en-US">
                <a:sym typeface="+mn-ea"/>
              </a:rPr>
              <a:t>数据处理、技巧、格式、特色功能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数据处理、数据筛选、特色功能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r>
              <a:rPr lang="zh-CN" altLang="en-US"/>
              <a:t>数据处理、数据对比、特色功能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数据处理、表格处理、数据合并、表格合并、特色功能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数据统计、数据分析、公式函数、特色功能</a:t>
            </a: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00007DF-6EA6-4410-9C51-FF94085D865A}" type="slidenum">
              <a:rPr lang="en-US" altLang="zh-CN" smtClean="0"/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171950"/>
            <a:ext cx="5842000" cy="407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15240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5271651" y="1545487"/>
            <a:ext cx="1648696" cy="1648694"/>
            <a:chOff x="3517274" y="3021973"/>
            <a:chExt cx="3836654" cy="3836654"/>
          </a:xfrm>
        </p:grpSpPr>
        <p:sp>
          <p:nvSpPr>
            <p:cNvPr id="40" name="六边形 39"/>
            <p:cNvSpPr/>
            <p:nvPr/>
          </p:nvSpPr>
          <p:spPr>
            <a:xfrm>
              <a:off x="4408346" y="302197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1" name="六边形 40"/>
            <p:cNvSpPr/>
            <p:nvPr/>
          </p:nvSpPr>
          <p:spPr>
            <a:xfrm rot="1800000">
              <a:off x="4922696" y="315979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2" name="六边形 41"/>
            <p:cNvSpPr/>
            <p:nvPr/>
          </p:nvSpPr>
          <p:spPr>
            <a:xfrm rot="3600000">
              <a:off x="5299226" y="353632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3" name="六边形 42"/>
            <p:cNvSpPr/>
            <p:nvPr/>
          </p:nvSpPr>
          <p:spPr>
            <a:xfrm rot="5400000">
              <a:off x="5437046" y="405067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4" name="六边形 43"/>
            <p:cNvSpPr/>
            <p:nvPr/>
          </p:nvSpPr>
          <p:spPr>
            <a:xfrm rot="7200000">
              <a:off x="5299226" y="456502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5" name="六边形 44"/>
            <p:cNvSpPr/>
            <p:nvPr/>
          </p:nvSpPr>
          <p:spPr>
            <a:xfrm rot="9000000">
              <a:off x="4922695" y="494155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6" name="六边形 45"/>
            <p:cNvSpPr/>
            <p:nvPr/>
          </p:nvSpPr>
          <p:spPr>
            <a:xfrm rot="10800000">
              <a:off x="4408346" y="507937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7" name="六边形 46"/>
            <p:cNvSpPr/>
            <p:nvPr/>
          </p:nvSpPr>
          <p:spPr>
            <a:xfrm rot="12600000">
              <a:off x="3893996" y="494155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8" name="六边形 47"/>
            <p:cNvSpPr/>
            <p:nvPr/>
          </p:nvSpPr>
          <p:spPr>
            <a:xfrm rot="14400000">
              <a:off x="3517465" y="456502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9" name="六边形 48"/>
            <p:cNvSpPr/>
            <p:nvPr/>
          </p:nvSpPr>
          <p:spPr>
            <a:xfrm rot="16200000">
              <a:off x="3379646" y="405067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50" name="六边形 49"/>
            <p:cNvSpPr/>
            <p:nvPr/>
          </p:nvSpPr>
          <p:spPr>
            <a:xfrm rot="18000000">
              <a:off x="3517465" y="353632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51" name="六边形 50"/>
            <p:cNvSpPr/>
            <p:nvPr/>
          </p:nvSpPr>
          <p:spPr>
            <a:xfrm rot="19800000">
              <a:off x="3893996" y="315979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391468" y="61073"/>
            <a:ext cx="6794331" cy="6796929"/>
            <a:chOff x="9565632" y="4236832"/>
            <a:chExt cx="2620167" cy="2621169"/>
          </a:xfrm>
        </p:grpSpPr>
        <p:sp>
          <p:nvSpPr>
            <p:cNvPr id="71" name="任意多边形: 形状 70"/>
            <p:cNvSpPr/>
            <p:nvPr/>
          </p:nvSpPr>
          <p:spPr>
            <a:xfrm>
              <a:off x="10355098" y="4325897"/>
              <a:ext cx="1830701" cy="2532103"/>
            </a:xfrm>
            <a:custGeom>
              <a:avLst/>
              <a:gdLst>
                <a:gd name="connsiteX0" fmla="*/ 1830701 w 1830701"/>
                <a:gd name="connsiteY0" fmla="*/ 0 h 2532103"/>
                <a:gd name="connsiteX1" fmla="*/ 1830701 w 1830701"/>
                <a:gd name="connsiteY1" fmla="*/ 2532103 h 2532103"/>
                <a:gd name="connsiteX2" fmla="*/ 0 w 1830701"/>
                <a:gd name="connsiteY2" fmla="*/ 2532103 h 2532103"/>
                <a:gd name="connsiteX3" fmla="*/ 1053279 w 1830701"/>
                <a:gd name="connsiteY3" fmla="*/ 90800 h 253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01" h="2532103">
                  <a:moveTo>
                    <a:pt x="1830701" y="0"/>
                  </a:moveTo>
                  <a:lnTo>
                    <a:pt x="1830701" y="2532103"/>
                  </a:lnTo>
                  <a:lnTo>
                    <a:pt x="0" y="2532103"/>
                  </a:lnTo>
                  <a:lnTo>
                    <a:pt x="1053279" y="9080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9565632" y="5033656"/>
              <a:ext cx="2620167" cy="1824344"/>
            </a:xfrm>
            <a:custGeom>
              <a:avLst/>
              <a:gdLst>
                <a:gd name="connsiteX0" fmla="*/ 2449204 w 2620167"/>
                <a:gd name="connsiteY0" fmla="*/ 0 h 1824344"/>
                <a:gd name="connsiteX1" fmla="*/ 2620166 w 2620167"/>
                <a:gd name="connsiteY1" fmla="*/ 116786 h 1824344"/>
                <a:gd name="connsiteX2" fmla="*/ 2620167 w 2620167"/>
                <a:gd name="connsiteY2" fmla="*/ 1824344 h 1824344"/>
                <a:gd name="connsiteX3" fmla="*/ 0 w 2620167"/>
                <a:gd name="connsiteY3" fmla="*/ 1824344 h 1824344"/>
                <a:gd name="connsiteX4" fmla="*/ 50988 w 2620167"/>
                <a:gd name="connsiteY4" fmla="*/ 1152235 h 182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0167" h="1824344">
                  <a:moveTo>
                    <a:pt x="2449204" y="0"/>
                  </a:moveTo>
                  <a:lnTo>
                    <a:pt x="2620166" y="116786"/>
                  </a:lnTo>
                  <a:lnTo>
                    <a:pt x="2620167" y="1824344"/>
                  </a:lnTo>
                  <a:lnTo>
                    <a:pt x="0" y="1824344"/>
                  </a:lnTo>
                  <a:lnTo>
                    <a:pt x="50988" y="1152235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9790102" y="4695234"/>
              <a:ext cx="2395696" cy="2162766"/>
            </a:xfrm>
            <a:custGeom>
              <a:avLst/>
              <a:gdLst>
                <a:gd name="connsiteX0" fmla="*/ 2395696 w 2395696"/>
                <a:gd name="connsiteY0" fmla="*/ 0 h 2162766"/>
                <a:gd name="connsiteX1" fmla="*/ 2395696 w 2395696"/>
                <a:gd name="connsiteY1" fmla="*/ 2162766 h 2162766"/>
                <a:gd name="connsiteX2" fmla="*/ 0 w 2395696"/>
                <a:gd name="connsiteY2" fmla="*/ 2162766 h 2162766"/>
                <a:gd name="connsiteX3" fmla="*/ 254982 w 2395696"/>
                <a:gd name="connsiteY3" fmla="*/ 764874 h 21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696" h="2162766">
                  <a:moveTo>
                    <a:pt x="2395696" y="0"/>
                  </a:moveTo>
                  <a:lnTo>
                    <a:pt x="2395696" y="2162766"/>
                  </a:lnTo>
                  <a:lnTo>
                    <a:pt x="0" y="2162766"/>
                  </a:lnTo>
                  <a:lnTo>
                    <a:pt x="254982" y="76487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11995881" y="6143668"/>
              <a:ext cx="189918" cy="714332"/>
            </a:xfrm>
            <a:custGeom>
              <a:avLst/>
              <a:gdLst>
                <a:gd name="connsiteX0" fmla="*/ 189918 w 189918"/>
                <a:gd name="connsiteY0" fmla="*/ 0 h 714332"/>
                <a:gd name="connsiteX1" fmla="*/ 189918 w 189918"/>
                <a:gd name="connsiteY1" fmla="*/ 714332 h 714332"/>
                <a:gd name="connsiteX2" fmla="*/ 161082 w 189918"/>
                <a:gd name="connsiteY2" fmla="*/ 714332 h 714332"/>
                <a:gd name="connsiteX3" fmla="*/ 0 w 189918"/>
                <a:gd name="connsiteY3" fmla="*/ 208444 h 71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18" h="714332">
                  <a:moveTo>
                    <a:pt x="189918" y="0"/>
                  </a:moveTo>
                  <a:lnTo>
                    <a:pt x="189918" y="714332"/>
                  </a:lnTo>
                  <a:lnTo>
                    <a:pt x="161082" y="714332"/>
                  </a:lnTo>
                  <a:lnTo>
                    <a:pt x="0" y="20844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11469492" y="5352786"/>
              <a:ext cx="716307" cy="1505214"/>
            </a:xfrm>
            <a:custGeom>
              <a:avLst/>
              <a:gdLst>
                <a:gd name="connsiteX0" fmla="*/ 716307 w 716307"/>
                <a:gd name="connsiteY0" fmla="*/ 0 h 1505214"/>
                <a:gd name="connsiteX1" fmla="*/ 716307 w 716307"/>
                <a:gd name="connsiteY1" fmla="*/ 1505214 h 1505214"/>
                <a:gd name="connsiteX2" fmla="*/ 232855 w 716307"/>
                <a:gd name="connsiteY2" fmla="*/ 1505214 h 1505214"/>
                <a:gd name="connsiteX3" fmla="*/ 0 w 716307"/>
                <a:gd name="connsiteY3" fmla="*/ 973803 h 150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07" h="1505214">
                  <a:moveTo>
                    <a:pt x="716307" y="0"/>
                  </a:moveTo>
                  <a:lnTo>
                    <a:pt x="716307" y="1505214"/>
                  </a:lnTo>
                  <a:lnTo>
                    <a:pt x="232855" y="1505214"/>
                  </a:lnTo>
                  <a:lnTo>
                    <a:pt x="0" y="973803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10900764" y="4236832"/>
              <a:ext cx="1285035" cy="2621169"/>
            </a:xfrm>
            <a:custGeom>
              <a:avLst/>
              <a:gdLst>
                <a:gd name="connsiteX0" fmla="*/ 1285035 w 1285035"/>
                <a:gd name="connsiteY0" fmla="*/ 0 h 2621169"/>
                <a:gd name="connsiteX1" fmla="*/ 1285035 w 1285035"/>
                <a:gd name="connsiteY1" fmla="*/ 2621169 h 2621169"/>
                <a:gd name="connsiteX2" fmla="*/ 198467 w 1285035"/>
                <a:gd name="connsiteY2" fmla="*/ 2621169 h 2621169"/>
                <a:gd name="connsiteX3" fmla="*/ 0 w 1285035"/>
                <a:gd name="connsiteY3" fmla="*/ 2286410 h 26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035" h="2621169">
                  <a:moveTo>
                    <a:pt x="1285035" y="0"/>
                  </a:moveTo>
                  <a:lnTo>
                    <a:pt x="1285035" y="2621169"/>
                  </a:lnTo>
                  <a:lnTo>
                    <a:pt x="198467" y="2621169"/>
                  </a:lnTo>
                  <a:lnTo>
                    <a:pt x="0" y="228641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9596094" y="5588470"/>
              <a:ext cx="2589705" cy="1269531"/>
            </a:xfrm>
            <a:custGeom>
              <a:avLst/>
              <a:gdLst>
                <a:gd name="connsiteX0" fmla="*/ 2058582 w 2589705"/>
                <a:gd name="connsiteY0" fmla="*/ 0 h 1269531"/>
                <a:gd name="connsiteX1" fmla="*/ 2589705 w 2589705"/>
                <a:gd name="connsiteY1" fmla="*/ 286428 h 1269531"/>
                <a:gd name="connsiteX2" fmla="*/ 2589705 w 2589705"/>
                <a:gd name="connsiteY2" fmla="*/ 1269531 h 1269531"/>
                <a:gd name="connsiteX3" fmla="*/ 0 w 2589705"/>
                <a:gd name="connsiteY3" fmla="*/ 1269531 h 12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05" h="1269531">
                  <a:moveTo>
                    <a:pt x="2058582" y="0"/>
                  </a:moveTo>
                  <a:lnTo>
                    <a:pt x="2589705" y="286428"/>
                  </a:lnTo>
                  <a:lnTo>
                    <a:pt x="2589705" y="1269531"/>
                  </a:lnTo>
                  <a:lnTo>
                    <a:pt x="0" y="1269531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10061225" y="4490402"/>
              <a:ext cx="2124574" cy="2367599"/>
            </a:xfrm>
            <a:custGeom>
              <a:avLst/>
              <a:gdLst>
                <a:gd name="connsiteX0" fmla="*/ 2124574 w 2124574"/>
                <a:gd name="connsiteY0" fmla="*/ 0 h 2367599"/>
                <a:gd name="connsiteX1" fmla="*/ 2124574 w 2124574"/>
                <a:gd name="connsiteY1" fmla="*/ 2367599 h 2367599"/>
                <a:gd name="connsiteX2" fmla="*/ 0 w 2124574"/>
                <a:gd name="connsiteY2" fmla="*/ 2367599 h 2367599"/>
                <a:gd name="connsiteX3" fmla="*/ 584263 w 2124574"/>
                <a:gd name="connsiteY3" fmla="*/ 374398 h 2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574" h="2367599">
                  <a:moveTo>
                    <a:pt x="2124574" y="0"/>
                  </a:moveTo>
                  <a:lnTo>
                    <a:pt x="2124574" y="2367599"/>
                  </a:lnTo>
                  <a:lnTo>
                    <a:pt x="0" y="2367599"/>
                  </a:lnTo>
                  <a:lnTo>
                    <a:pt x="584263" y="37439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 flipH="1">
            <a:off x="-6501" y="1"/>
            <a:ext cx="6855380" cy="6858000"/>
            <a:chOff x="9565632" y="4236832"/>
            <a:chExt cx="2620167" cy="2621169"/>
          </a:xfrm>
        </p:grpSpPr>
        <p:sp>
          <p:nvSpPr>
            <p:cNvPr id="80" name="任意多边形: 形状 79"/>
            <p:cNvSpPr/>
            <p:nvPr/>
          </p:nvSpPr>
          <p:spPr>
            <a:xfrm>
              <a:off x="10355098" y="4325897"/>
              <a:ext cx="1830701" cy="2532103"/>
            </a:xfrm>
            <a:custGeom>
              <a:avLst/>
              <a:gdLst>
                <a:gd name="connsiteX0" fmla="*/ 1830701 w 1830701"/>
                <a:gd name="connsiteY0" fmla="*/ 0 h 2532103"/>
                <a:gd name="connsiteX1" fmla="*/ 1830701 w 1830701"/>
                <a:gd name="connsiteY1" fmla="*/ 2532103 h 2532103"/>
                <a:gd name="connsiteX2" fmla="*/ 0 w 1830701"/>
                <a:gd name="connsiteY2" fmla="*/ 2532103 h 2532103"/>
                <a:gd name="connsiteX3" fmla="*/ 1053279 w 1830701"/>
                <a:gd name="connsiteY3" fmla="*/ 90800 h 253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01" h="2532103">
                  <a:moveTo>
                    <a:pt x="1830701" y="0"/>
                  </a:moveTo>
                  <a:lnTo>
                    <a:pt x="1830701" y="2532103"/>
                  </a:lnTo>
                  <a:lnTo>
                    <a:pt x="0" y="2532103"/>
                  </a:lnTo>
                  <a:lnTo>
                    <a:pt x="1053279" y="9080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9565632" y="5033656"/>
              <a:ext cx="2620167" cy="1824344"/>
            </a:xfrm>
            <a:custGeom>
              <a:avLst/>
              <a:gdLst>
                <a:gd name="connsiteX0" fmla="*/ 2449204 w 2620167"/>
                <a:gd name="connsiteY0" fmla="*/ 0 h 1824344"/>
                <a:gd name="connsiteX1" fmla="*/ 2620166 w 2620167"/>
                <a:gd name="connsiteY1" fmla="*/ 116786 h 1824344"/>
                <a:gd name="connsiteX2" fmla="*/ 2620167 w 2620167"/>
                <a:gd name="connsiteY2" fmla="*/ 1824344 h 1824344"/>
                <a:gd name="connsiteX3" fmla="*/ 0 w 2620167"/>
                <a:gd name="connsiteY3" fmla="*/ 1824344 h 1824344"/>
                <a:gd name="connsiteX4" fmla="*/ 50988 w 2620167"/>
                <a:gd name="connsiteY4" fmla="*/ 1152235 h 182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0167" h="1824344">
                  <a:moveTo>
                    <a:pt x="2449204" y="0"/>
                  </a:moveTo>
                  <a:lnTo>
                    <a:pt x="2620166" y="116786"/>
                  </a:lnTo>
                  <a:lnTo>
                    <a:pt x="2620167" y="1824344"/>
                  </a:lnTo>
                  <a:lnTo>
                    <a:pt x="0" y="1824344"/>
                  </a:lnTo>
                  <a:lnTo>
                    <a:pt x="50988" y="1152235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9790102" y="4695234"/>
              <a:ext cx="2395696" cy="2162766"/>
            </a:xfrm>
            <a:custGeom>
              <a:avLst/>
              <a:gdLst>
                <a:gd name="connsiteX0" fmla="*/ 2395696 w 2395696"/>
                <a:gd name="connsiteY0" fmla="*/ 0 h 2162766"/>
                <a:gd name="connsiteX1" fmla="*/ 2395696 w 2395696"/>
                <a:gd name="connsiteY1" fmla="*/ 2162766 h 2162766"/>
                <a:gd name="connsiteX2" fmla="*/ 0 w 2395696"/>
                <a:gd name="connsiteY2" fmla="*/ 2162766 h 2162766"/>
                <a:gd name="connsiteX3" fmla="*/ 254982 w 2395696"/>
                <a:gd name="connsiteY3" fmla="*/ 764874 h 21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696" h="2162766">
                  <a:moveTo>
                    <a:pt x="2395696" y="0"/>
                  </a:moveTo>
                  <a:lnTo>
                    <a:pt x="2395696" y="2162766"/>
                  </a:lnTo>
                  <a:lnTo>
                    <a:pt x="0" y="2162766"/>
                  </a:lnTo>
                  <a:lnTo>
                    <a:pt x="254982" y="76487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11995881" y="6143668"/>
              <a:ext cx="189918" cy="714332"/>
            </a:xfrm>
            <a:custGeom>
              <a:avLst/>
              <a:gdLst>
                <a:gd name="connsiteX0" fmla="*/ 189918 w 189918"/>
                <a:gd name="connsiteY0" fmla="*/ 0 h 714332"/>
                <a:gd name="connsiteX1" fmla="*/ 189918 w 189918"/>
                <a:gd name="connsiteY1" fmla="*/ 714332 h 714332"/>
                <a:gd name="connsiteX2" fmla="*/ 161082 w 189918"/>
                <a:gd name="connsiteY2" fmla="*/ 714332 h 714332"/>
                <a:gd name="connsiteX3" fmla="*/ 0 w 189918"/>
                <a:gd name="connsiteY3" fmla="*/ 208444 h 71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18" h="714332">
                  <a:moveTo>
                    <a:pt x="189918" y="0"/>
                  </a:moveTo>
                  <a:lnTo>
                    <a:pt x="189918" y="714332"/>
                  </a:lnTo>
                  <a:lnTo>
                    <a:pt x="161082" y="714332"/>
                  </a:lnTo>
                  <a:lnTo>
                    <a:pt x="0" y="20844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11469492" y="5352786"/>
              <a:ext cx="716307" cy="1505214"/>
            </a:xfrm>
            <a:custGeom>
              <a:avLst/>
              <a:gdLst>
                <a:gd name="connsiteX0" fmla="*/ 716307 w 716307"/>
                <a:gd name="connsiteY0" fmla="*/ 0 h 1505214"/>
                <a:gd name="connsiteX1" fmla="*/ 716307 w 716307"/>
                <a:gd name="connsiteY1" fmla="*/ 1505214 h 1505214"/>
                <a:gd name="connsiteX2" fmla="*/ 232855 w 716307"/>
                <a:gd name="connsiteY2" fmla="*/ 1505214 h 1505214"/>
                <a:gd name="connsiteX3" fmla="*/ 0 w 716307"/>
                <a:gd name="connsiteY3" fmla="*/ 973803 h 150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07" h="1505214">
                  <a:moveTo>
                    <a:pt x="716307" y="0"/>
                  </a:moveTo>
                  <a:lnTo>
                    <a:pt x="716307" y="1505214"/>
                  </a:lnTo>
                  <a:lnTo>
                    <a:pt x="232855" y="1505214"/>
                  </a:lnTo>
                  <a:lnTo>
                    <a:pt x="0" y="973803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10900764" y="4236832"/>
              <a:ext cx="1285035" cy="2621169"/>
            </a:xfrm>
            <a:custGeom>
              <a:avLst/>
              <a:gdLst>
                <a:gd name="connsiteX0" fmla="*/ 1285035 w 1285035"/>
                <a:gd name="connsiteY0" fmla="*/ 0 h 2621169"/>
                <a:gd name="connsiteX1" fmla="*/ 1285035 w 1285035"/>
                <a:gd name="connsiteY1" fmla="*/ 2621169 h 2621169"/>
                <a:gd name="connsiteX2" fmla="*/ 198467 w 1285035"/>
                <a:gd name="connsiteY2" fmla="*/ 2621169 h 2621169"/>
                <a:gd name="connsiteX3" fmla="*/ 0 w 1285035"/>
                <a:gd name="connsiteY3" fmla="*/ 2286410 h 26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035" h="2621169">
                  <a:moveTo>
                    <a:pt x="1285035" y="0"/>
                  </a:moveTo>
                  <a:lnTo>
                    <a:pt x="1285035" y="2621169"/>
                  </a:lnTo>
                  <a:lnTo>
                    <a:pt x="198467" y="2621169"/>
                  </a:lnTo>
                  <a:lnTo>
                    <a:pt x="0" y="228641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9596094" y="5588470"/>
              <a:ext cx="2589705" cy="1269531"/>
            </a:xfrm>
            <a:custGeom>
              <a:avLst/>
              <a:gdLst>
                <a:gd name="connsiteX0" fmla="*/ 2058582 w 2589705"/>
                <a:gd name="connsiteY0" fmla="*/ 0 h 1269531"/>
                <a:gd name="connsiteX1" fmla="*/ 2589705 w 2589705"/>
                <a:gd name="connsiteY1" fmla="*/ 286428 h 1269531"/>
                <a:gd name="connsiteX2" fmla="*/ 2589705 w 2589705"/>
                <a:gd name="connsiteY2" fmla="*/ 1269531 h 1269531"/>
                <a:gd name="connsiteX3" fmla="*/ 0 w 2589705"/>
                <a:gd name="connsiteY3" fmla="*/ 1269531 h 12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05" h="1269531">
                  <a:moveTo>
                    <a:pt x="2058582" y="0"/>
                  </a:moveTo>
                  <a:lnTo>
                    <a:pt x="2589705" y="286428"/>
                  </a:lnTo>
                  <a:lnTo>
                    <a:pt x="2589705" y="1269531"/>
                  </a:lnTo>
                  <a:lnTo>
                    <a:pt x="0" y="1269531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10061225" y="4490402"/>
              <a:ext cx="2124574" cy="2367599"/>
            </a:xfrm>
            <a:custGeom>
              <a:avLst/>
              <a:gdLst>
                <a:gd name="connsiteX0" fmla="*/ 2124574 w 2124574"/>
                <a:gd name="connsiteY0" fmla="*/ 0 h 2367599"/>
                <a:gd name="connsiteX1" fmla="*/ 2124574 w 2124574"/>
                <a:gd name="connsiteY1" fmla="*/ 2367599 h 2367599"/>
                <a:gd name="connsiteX2" fmla="*/ 0 w 2124574"/>
                <a:gd name="connsiteY2" fmla="*/ 2367599 h 2367599"/>
                <a:gd name="connsiteX3" fmla="*/ 584263 w 2124574"/>
                <a:gd name="connsiteY3" fmla="*/ 374398 h 2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574" h="2367599">
                  <a:moveTo>
                    <a:pt x="2124574" y="0"/>
                  </a:moveTo>
                  <a:lnTo>
                    <a:pt x="2124574" y="2367599"/>
                  </a:lnTo>
                  <a:lnTo>
                    <a:pt x="0" y="2367599"/>
                  </a:lnTo>
                  <a:lnTo>
                    <a:pt x="584263" y="37439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22400" y="3499140"/>
            <a:ext cx="9347200" cy="986359"/>
          </a:xfrm>
        </p:spPr>
        <p:txBody>
          <a:bodyPr anchor="ctr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添加节标题文字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22400" y="4545730"/>
            <a:ext cx="9347200" cy="5084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22400" y="6356350"/>
            <a:ext cx="1881142" cy="365125"/>
          </a:xfrm>
        </p:spPr>
        <p:txBody>
          <a:bodyPr/>
          <a:lstStyle/>
          <a:p>
            <a:fld id="{591ED11D-6677-4998-B12F-7B39DE32A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81280" y="6356350"/>
            <a:ext cx="547116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373360" y="6356350"/>
            <a:ext cx="1595120" cy="365125"/>
          </a:xfrm>
        </p:spPr>
        <p:txBody>
          <a:bodyPr/>
          <a:lstStyle/>
          <a:p>
            <a:fld id="{845878FA-4A28-4337-85E8-04A642B3393A}" type="slidenum">
              <a:rPr lang="zh-CN" altLang="en-US" smtClean="0"/>
            </a:fld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3" hasCustomPrompt="1"/>
          </p:nvPr>
        </p:nvSpPr>
        <p:spPr>
          <a:xfrm>
            <a:off x="5391468" y="1667728"/>
            <a:ext cx="1409064" cy="1409064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N</a:t>
            </a:r>
            <a:endParaRPr lang="zh-CN" altLang="en-US" dirty="0"/>
          </a:p>
        </p:txBody>
      </p:sp>
      <p:grpSp>
        <p:nvGrpSpPr>
          <p:cNvPr id="66" name="组合 65"/>
          <p:cNvGrpSpPr/>
          <p:nvPr/>
        </p:nvGrpSpPr>
        <p:grpSpPr>
          <a:xfrm>
            <a:off x="9598461" y="299328"/>
            <a:ext cx="2247668" cy="282407"/>
            <a:chOff x="2287234" y="1366792"/>
            <a:chExt cx="5015034" cy="630111"/>
          </a:xfrm>
        </p:grpSpPr>
        <p:grpSp>
          <p:nvGrpSpPr>
            <p:cNvPr id="67" name="组合 66"/>
            <p:cNvGrpSpPr/>
            <p:nvPr userDrawn="1"/>
          </p:nvGrpSpPr>
          <p:grpSpPr>
            <a:xfrm>
              <a:off x="2287234" y="1366792"/>
              <a:ext cx="2094420" cy="617399"/>
              <a:chOff x="1987449" y="1668348"/>
              <a:chExt cx="2090288" cy="616180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2687307" y="1745457"/>
                <a:ext cx="1390430" cy="462392"/>
                <a:chOff x="2741722" y="1793215"/>
                <a:chExt cx="1103203" cy="366875"/>
              </a:xfrm>
            </p:grpSpPr>
            <p:sp>
              <p:nvSpPr>
                <p:cNvPr id="96" name="Freeform 5"/>
                <p:cNvSpPr/>
                <p:nvPr/>
              </p:nvSpPr>
              <p:spPr bwMode="auto">
                <a:xfrm>
                  <a:off x="3271654" y="1996605"/>
                  <a:ext cx="151471" cy="163485"/>
                </a:xfrm>
                <a:custGeom>
                  <a:avLst/>
                  <a:gdLst>
                    <a:gd name="T0" fmla="*/ 80 w 149"/>
                    <a:gd name="T1" fmla="*/ 120 h 160"/>
                    <a:gd name="T2" fmla="*/ 40 w 149"/>
                    <a:gd name="T3" fmla="*/ 80 h 160"/>
                    <a:gd name="T4" fmla="*/ 80 w 149"/>
                    <a:gd name="T5" fmla="*/ 40 h 160"/>
                    <a:gd name="T6" fmla="*/ 114 w 149"/>
                    <a:gd name="T7" fmla="*/ 60 h 160"/>
                    <a:gd name="T8" fmla="*/ 149 w 149"/>
                    <a:gd name="T9" fmla="*/ 40 h 160"/>
                    <a:gd name="T10" fmla="*/ 80 w 149"/>
                    <a:gd name="T11" fmla="*/ 0 h 160"/>
                    <a:gd name="T12" fmla="*/ 0 w 149"/>
                    <a:gd name="T13" fmla="*/ 80 h 160"/>
                    <a:gd name="T14" fmla="*/ 80 w 149"/>
                    <a:gd name="T15" fmla="*/ 160 h 160"/>
                    <a:gd name="T16" fmla="*/ 149 w 149"/>
                    <a:gd name="T17" fmla="*/ 120 h 160"/>
                    <a:gd name="T18" fmla="*/ 114 w 149"/>
                    <a:gd name="T19" fmla="*/ 100 h 160"/>
                    <a:gd name="T20" fmla="*/ 80 w 149"/>
                    <a:gd name="T21" fmla="*/ 12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9" h="160">
                      <a:moveTo>
                        <a:pt x="80" y="120"/>
                      </a:moveTo>
                      <a:cubicBezTo>
                        <a:pt x="58" y="120"/>
                        <a:pt x="40" y="103"/>
                        <a:pt x="40" y="80"/>
                      </a:cubicBezTo>
                      <a:cubicBezTo>
                        <a:pt x="40" y="58"/>
                        <a:pt x="58" y="40"/>
                        <a:pt x="80" y="40"/>
                      </a:cubicBezTo>
                      <a:cubicBezTo>
                        <a:pt x="95" y="40"/>
                        <a:pt x="107" y="48"/>
                        <a:pt x="114" y="60"/>
                      </a:cubicBezTo>
                      <a:cubicBezTo>
                        <a:pt x="149" y="40"/>
                        <a:pt x="149" y="40"/>
                        <a:pt x="149" y="40"/>
                      </a:cubicBezTo>
                      <a:cubicBezTo>
                        <a:pt x="135" y="17"/>
                        <a:pt x="109" y="0"/>
                        <a:pt x="80" y="0"/>
                      </a:cubicBezTo>
                      <a:cubicBezTo>
                        <a:pt x="36" y="0"/>
                        <a:pt x="0" y="36"/>
                        <a:pt x="0" y="80"/>
                      </a:cubicBezTo>
                      <a:cubicBezTo>
                        <a:pt x="0" y="125"/>
                        <a:pt x="36" y="160"/>
                        <a:pt x="80" y="160"/>
                      </a:cubicBezTo>
                      <a:cubicBezTo>
                        <a:pt x="109" y="160"/>
                        <a:pt x="135" y="144"/>
                        <a:pt x="149" y="120"/>
                      </a:cubicBezTo>
                      <a:cubicBezTo>
                        <a:pt x="114" y="100"/>
                        <a:pt x="114" y="100"/>
                        <a:pt x="114" y="100"/>
                      </a:cubicBezTo>
                      <a:cubicBezTo>
                        <a:pt x="108" y="112"/>
                        <a:pt x="95" y="120"/>
                        <a:pt x="80" y="1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6"/>
                <p:cNvSpPr/>
                <p:nvPr/>
              </p:nvSpPr>
              <p:spPr bwMode="auto">
                <a:xfrm>
                  <a:off x="2924945" y="1996605"/>
                  <a:ext cx="122292" cy="163485"/>
                </a:xfrm>
                <a:custGeom>
                  <a:avLst/>
                  <a:gdLst>
                    <a:gd name="T0" fmla="*/ 0 w 285"/>
                    <a:gd name="T1" fmla="*/ 0 h 381"/>
                    <a:gd name="T2" fmla="*/ 0 w 285"/>
                    <a:gd name="T3" fmla="*/ 95 h 381"/>
                    <a:gd name="T4" fmla="*/ 0 w 285"/>
                    <a:gd name="T5" fmla="*/ 143 h 381"/>
                    <a:gd name="T6" fmla="*/ 0 w 285"/>
                    <a:gd name="T7" fmla="*/ 238 h 381"/>
                    <a:gd name="T8" fmla="*/ 0 w 285"/>
                    <a:gd name="T9" fmla="*/ 381 h 381"/>
                    <a:gd name="T10" fmla="*/ 95 w 285"/>
                    <a:gd name="T11" fmla="*/ 381 h 381"/>
                    <a:gd name="T12" fmla="*/ 95 w 285"/>
                    <a:gd name="T13" fmla="*/ 238 h 381"/>
                    <a:gd name="T14" fmla="*/ 285 w 285"/>
                    <a:gd name="T15" fmla="*/ 238 h 381"/>
                    <a:gd name="T16" fmla="*/ 285 w 285"/>
                    <a:gd name="T17" fmla="*/ 143 h 381"/>
                    <a:gd name="T18" fmla="*/ 95 w 285"/>
                    <a:gd name="T19" fmla="*/ 143 h 381"/>
                    <a:gd name="T20" fmla="*/ 95 w 285"/>
                    <a:gd name="T21" fmla="*/ 95 h 381"/>
                    <a:gd name="T22" fmla="*/ 285 w 285"/>
                    <a:gd name="T23" fmla="*/ 95 h 381"/>
                    <a:gd name="T24" fmla="*/ 285 w 285"/>
                    <a:gd name="T25" fmla="*/ 0 h 381"/>
                    <a:gd name="T26" fmla="*/ 95 w 285"/>
                    <a:gd name="T27" fmla="*/ 0 h 381"/>
                    <a:gd name="T28" fmla="*/ 0 w 285"/>
                    <a:gd name="T29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5" h="381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8"/>
                      </a:lnTo>
                      <a:lnTo>
                        <a:pt x="0" y="381"/>
                      </a:lnTo>
                      <a:lnTo>
                        <a:pt x="95" y="381"/>
                      </a:lnTo>
                      <a:lnTo>
                        <a:pt x="95" y="238"/>
                      </a:lnTo>
                      <a:lnTo>
                        <a:pt x="285" y="238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7"/>
                <p:cNvSpPr/>
                <p:nvPr/>
              </p:nvSpPr>
              <p:spPr bwMode="auto">
                <a:xfrm>
                  <a:off x="3067834" y="1996605"/>
                  <a:ext cx="122292" cy="163485"/>
                </a:xfrm>
                <a:custGeom>
                  <a:avLst/>
                  <a:gdLst>
                    <a:gd name="T0" fmla="*/ 0 w 285"/>
                    <a:gd name="T1" fmla="*/ 0 h 381"/>
                    <a:gd name="T2" fmla="*/ 0 w 285"/>
                    <a:gd name="T3" fmla="*/ 95 h 381"/>
                    <a:gd name="T4" fmla="*/ 0 w 285"/>
                    <a:gd name="T5" fmla="*/ 143 h 381"/>
                    <a:gd name="T6" fmla="*/ 0 w 285"/>
                    <a:gd name="T7" fmla="*/ 238 h 381"/>
                    <a:gd name="T8" fmla="*/ 0 w 285"/>
                    <a:gd name="T9" fmla="*/ 381 h 381"/>
                    <a:gd name="T10" fmla="*/ 95 w 285"/>
                    <a:gd name="T11" fmla="*/ 381 h 381"/>
                    <a:gd name="T12" fmla="*/ 95 w 285"/>
                    <a:gd name="T13" fmla="*/ 238 h 381"/>
                    <a:gd name="T14" fmla="*/ 285 w 285"/>
                    <a:gd name="T15" fmla="*/ 238 h 381"/>
                    <a:gd name="T16" fmla="*/ 285 w 285"/>
                    <a:gd name="T17" fmla="*/ 143 h 381"/>
                    <a:gd name="T18" fmla="*/ 95 w 285"/>
                    <a:gd name="T19" fmla="*/ 143 h 381"/>
                    <a:gd name="T20" fmla="*/ 95 w 285"/>
                    <a:gd name="T21" fmla="*/ 95 h 381"/>
                    <a:gd name="T22" fmla="*/ 285 w 285"/>
                    <a:gd name="T23" fmla="*/ 95 h 381"/>
                    <a:gd name="T24" fmla="*/ 285 w 285"/>
                    <a:gd name="T25" fmla="*/ 0 h 381"/>
                    <a:gd name="T26" fmla="*/ 95 w 285"/>
                    <a:gd name="T27" fmla="*/ 0 h 381"/>
                    <a:gd name="T28" fmla="*/ 0 w 285"/>
                    <a:gd name="T29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5" h="381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8"/>
                      </a:lnTo>
                      <a:lnTo>
                        <a:pt x="0" y="381"/>
                      </a:lnTo>
                      <a:lnTo>
                        <a:pt x="95" y="381"/>
                      </a:lnTo>
                      <a:lnTo>
                        <a:pt x="95" y="238"/>
                      </a:lnTo>
                      <a:lnTo>
                        <a:pt x="285" y="238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Rectangle 8"/>
                <p:cNvSpPr>
                  <a:spLocks noChangeArrowheads="1"/>
                </p:cNvSpPr>
                <p:nvPr/>
              </p:nvSpPr>
              <p:spPr bwMode="auto">
                <a:xfrm>
                  <a:off x="3210293" y="1996605"/>
                  <a:ext cx="40764" cy="163485"/>
                </a:xfrm>
                <a:prstGeom prst="rect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9"/>
                <p:cNvSpPr/>
                <p:nvPr/>
              </p:nvSpPr>
              <p:spPr bwMode="auto">
                <a:xfrm>
                  <a:off x="3454878" y="1996605"/>
                  <a:ext cx="122292" cy="163485"/>
                </a:xfrm>
                <a:custGeom>
                  <a:avLst/>
                  <a:gdLst>
                    <a:gd name="T0" fmla="*/ 0 w 285"/>
                    <a:gd name="T1" fmla="*/ 0 h 381"/>
                    <a:gd name="T2" fmla="*/ 0 w 285"/>
                    <a:gd name="T3" fmla="*/ 95 h 381"/>
                    <a:gd name="T4" fmla="*/ 0 w 285"/>
                    <a:gd name="T5" fmla="*/ 143 h 381"/>
                    <a:gd name="T6" fmla="*/ 0 w 285"/>
                    <a:gd name="T7" fmla="*/ 238 h 381"/>
                    <a:gd name="T8" fmla="*/ 0 w 285"/>
                    <a:gd name="T9" fmla="*/ 286 h 381"/>
                    <a:gd name="T10" fmla="*/ 0 w 285"/>
                    <a:gd name="T11" fmla="*/ 381 h 381"/>
                    <a:gd name="T12" fmla="*/ 95 w 285"/>
                    <a:gd name="T13" fmla="*/ 381 h 381"/>
                    <a:gd name="T14" fmla="*/ 285 w 285"/>
                    <a:gd name="T15" fmla="*/ 381 h 381"/>
                    <a:gd name="T16" fmla="*/ 285 w 285"/>
                    <a:gd name="T17" fmla="*/ 286 h 381"/>
                    <a:gd name="T18" fmla="*/ 95 w 285"/>
                    <a:gd name="T19" fmla="*/ 286 h 381"/>
                    <a:gd name="T20" fmla="*/ 95 w 285"/>
                    <a:gd name="T21" fmla="*/ 238 h 381"/>
                    <a:gd name="T22" fmla="*/ 285 w 285"/>
                    <a:gd name="T23" fmla="*/ 238 h 381"/>
                    <a:gd name="T24" fmla="*/ 285 w 285"/>
                    <a:gd name="T25" fmla="*/ 143 h 381"/>
                    <a:gd name="T26" fmla="*/ 95 w 285"/>
                    <a:gd name="T27" fmla="*/ 143 h 381"/>
                    <a:gd name="T28" fmla="*/ 95 w 285"/>
                    <a:gd name="T29" fmla="*/ 95 h 381"/>
                    <a:gd name="T30" fmla="*/ 285 w 285"/>
                    <a:gd name="T31" fmla="*/ 95 h 381"/>
                    <a:gd name="T32" fmla="*/ 285 w 285"/>
                    <a:gd name="T33" fmla="*/ 0 h 381"/>
                    <a:gd name="T34" fmla="*/ 95 w 285"/>
                    <a:gd name="T35" fmla="*/ 0 h 381"/>
                    <a:gd name="T36" fmla="*/ 0 w 285"/>
                    <a:gd name="T37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5" h="381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8"/>
                      </a:lnTo>
                      <a:lnTo>
                        <a:pt x="0" y="286"/>
                      </a:lnTo>
                      <a:lnTo>
                        <a:pt x="0" y="381"/>
                      </a:lnTo>
                      <a:lnTo>
                        <a:pt x="95" y="381"/>
                      </a:lnTo>
                      <a:lnTo>
                        <a:pt x="285" y="381"/>
                      </a:lnTo>
                      <a:lnTo>
                        <a:pt x="285" y="286"/>
                      </a:lnTo>
                      <a:lnTo>
                        <a:pt x="95" y="286"/>
                      </a:lnTo>
                      <a:lnTo>
                        <a:pt x="95" y="238"/>
                      </a:lnTo>
                      <a:lnTo>
                        <a:pt x="285" y="238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10"/>
                <p:cNvSpPr>
                  <a:spLocks noEditPoints="1"/>
                </p:cNvSpPr>
                <p:nvPr/>
              </p:nvSpPr>
              <p:spPr bwMode="auto">
                <a:xfrm>
                  <a:off x="2741722" y="1996605"/>
                  <a:ext cx="163056" cy="163485"/>
                </a:xfrm>
                <a:custGeom>
                  <a:avLst/>
                  <a:gdLst>
                    <a:gd name="T0" fmla="*/ 80 w 160"/>
                    <a:gd name="T1" fmla="*/ 0 h 160"/>
                    <a:gd name="T2" fmla="*/ 0 w 160"/>
                    <a:gd name="T3" fmla="*/ 80 h 160"/>
                    <a:gd name="T4" fmla="*/ 80 w 160"/>
                    <a:gd name="T5" fmla="*/ 160 h 160"/>
                    <a:gd name="T6" fmla="*/ 160 w 160"/>
                    <a:gd name="T7" fmla="*/ 80 h 160"/>
                    <a:gd name="T8" fmla="*/ 80 w 160"/>
                    <a:gd name="T9" fmla="*/ 0 h 160"/>
                    <a:gd name="T10" fmla="*/ 80 w 160"/>
                    <a:gd name="T11" fmla="*/ 120 h 160"/>
                    <a:gd name="T12" fmla="*/ 40 w 160"/>
                    <a:gd name="T13" fmla="*/ 80 h 160"/>
                    <a:gd name="T14" fmla="*/ 80 w 160"/>
                    <a:gd name="T15" fmla="*/ 40 h 160"/>
                    <a:gd name="T16" fmla="*/ 120 w 160"/>
                    <a:gd name="T17" fmla="*/ 80 h 160"/>
                    <a:gd name="T18" fmla="*/ 80 w 160"/>
                    <a:gd name="T19" fmla="*/ 12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0" h="160">
                      <a:moveTo>
                        <a:pt x="80" y="0"/>
                      </a:moveTo>
                      <a:cubicBezTo>
                        <a:pt x="36" y="0"/>
                        <a:pt x="0" y="36"/>
                        <a:pt x="0" y="80"/>
                      </a:cubicBezTo>
                      <a:cubicBezTo>
                        <a:pt x="0" y="125"/>
                        <a:pt x="36" y="160"/>
                        <a:pt x="80" y="160"/>
                      </a:cubicBezTo>
                      <a:cubicBezTo>
                        <a:pt x="124" y="160"/>
                        <a:pt x="160" y="125"/>
                        <a:pt x="160" y="80"/>
                      </a:cubicBezTo>
                      <a:cubicBezTo>
                        <a:pt x="160" y="36"/>
                        <a:pt x="124" y="0"/>
                        <a:pt x="80" y="0"/>
                      </a:cubicBezTo>
                      <a:close/>
                      <a:moveTo>
                        <a:pt x="80" y="120"/>
                      </a:moveTo>
                      <a:cubicBezTo>
                        <a:pt x="58" y="120"/>
                        <a:pt x="40" y="103"/>
                        <a:pt x="40" y="80"/>
                      </a:cubicBezTo>
                      <a:cubicBezTo>
                        <a:pt x="40" y="58"/>
                        <a:pt x="58" y="40"/>
                        <a:pt x="80" y="40"/>
                      </a:cubicBezTo>
                      <a:cubicBezTo>
                        <a:pt x="102" y="40"/>
                        <a:pt x="120" y="58"/>
                        <a:pt x="120" y="80"/>
                      </a:cubicBezTo>
                      <a:cubicBezTo>
                        <a:pt x="120" y="103"/>
                        <a:pt x="102" y="120"/>
                        <a:pt x="80" y="1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11"/>
                <p:cNvSpPr/>
                <p:nvPr/>
              </p:nvSpPr>
              <p:spPr bwMode="auto">
                <a:xfrm>
                  <a:off x="3722633" y="1793215"/>
                  <a:ext cx="122292" cy="162627"/>
                </a:xfrm>
                <a:custGeom>
                  <a:avLst/>
                  <a:gdLst>
                    <a:gd name="T0" fmla="*/ 285 w 285"/>
                    <a:gd name="T1" fmla="*/ 0 h 379"/>
                    <a:gd name="T2" fmla="*/ 190 w 285"/>
                    <a:gd name="T3" fmla="*/ 0 h 379"/>
                    <a:gd name="T4" fmla="*/ 95 w 285"/>
                    <a:gd name="T5" fmla="*/ 0 h 379"/>
                    <a:gd name="T6" fmla="*/ 0 w 285"/>
                    <a:gd name="T7" fmla="*/ 0 h 379"/>
                    <a:gd name="T8" fmla="*/ 0 w 285"/>
                    <a:gd name="T9" fmla="*/ 95 h 379"/>
                    <a:gd name="T10" fmla="*/ 95 w 285"/>
                    <a:gd name="T11" fmla="*/ 95 h 379"/>
                    <a:gd name="T12" fmla="*/ 95 w 285"/>
                    <a:gd name="T13" fmla="*/ 379 h 379"/>
                    <a:gd name="T14" fmla="*/ 190 w 285"/>
                    <a:gd name="T15" fmla="*/ 379 h 379"/>
                    <a:gd name="T16" fmla="*/ 190 w 285"/>
                    <a:gd name="T17" fmla="*/ 95 h 379"/>
                    <a:gd name="T18" fmla="*/ 285 w 285"/>
                    <a:gd name="T19" fmla="*/ 95 h 379"/>
                    <a:gd name="T20" fmla="*/ 285 w 285"/>
                    <a:gd name="T21" fmla="*/ 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5" h="379">
                      <a:moveTo>
                        <a:pt x="285" y="0"/>
                      </a:moveTo>
                      <a:lnTo>
                        <a:pt x="190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95" y="95"/>
                      </a:lnTo>
                      <a:lnTo>
                        <a:pt x="95" y="379"/>
                      </a:lnTo>
                      <a:lnTo>
                        <a:pt x="190" y="379"/>
                      </a:lnTo>
                      <a:lnTo>
                        <a:pt x="190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12"/>
                <p:cNvSpPr/>
                <p:nvPr/>
              </p:nvSpPr>
              <p:spPr bwMode="auto">
                <a:xfrm>
                  <a:off x="3580173" y="1793215"/>
                  <a:ext cx="122292" cy="162627"/>
                </a:xfrm>
                <a:custGeom>
                  <a:avLst/>
                  <a:gdLst>
                    <a:gd name="T0" fmla="*/ 0 w 285"/>
                    <a:gd name="T1" fmla="*/ 0 h 379"/>
                    <a:gd name="T2" fmla="*/ 0 w 285"/>
                    <a:gd name="T3" fmla="*/ 95 h 379"/>
                    <a:gd name="T4" fmla="*/ 0 w 285"/>
                    <a:gd name="T5" fmla="*/ 143 h 379"/>
                    <a:gd name="T6" fmla="*/ 0 w 285"/>
                    <a:gd name="T7" fmla="*/ 236 h 379"/>
                    <a:gd name="T8" fmla="*/ 0 w 285"/>
                    <a:gd name="T9" fmla="*/ 379 h 379"/>
                    <a:gd name="T10" fmla="*/ 95 w 285"/>
                    <a:gd name="T11" fmla="*/ 379 h 379"/>
                    <a:gd name="T12" fmla="*/ 95 w 285"/>
                    <a:gd name="T13" fmla="*/ 236 h 379"/>
                    <a:gd name="T14" fmla="*/ 285 w 285"/>
                    <a:gd name="T15" fmla="*/ 236 h 379"/>
                    <a:gd name="T16" fmla="*/ 285 w 285"/>
                    <a:gd name="T17" fmla="*/ 143 h 379"/>
                    <a:gd name="T18" fmla="*/ 95 w 285"/>
                    <a:gd name="T19" fmla="*/ 143 h 379"/>
                    <a:gd name="T20" fmla="*/ 95 w 285"/>
                    <a:gd name="T21" fmla="*/ 95 h 379"/>
                    <a:gd name="T22" fmla="*/ 285 w 285"/>
                    <a:gd name="T23" fmla="*/ 95 h 379"/>
                    <a:gd name="T24" fmla="*/ 285 w 285"/>
                    <a:gd name="T25" fmla="*/ 0 h 379"/>
                    <a:gd name="T26" fmla="*/ 95 w 285"/>
                    <a:gd name="T27" fmla="*/ 0 h 379"/>
                    <a:gd name="T28" fmla="*/ 0 w 285"/>
                    <a:gd name="T29" fmla="*/ 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5" h="379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6"/>
                      </a:ln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95" y="236"/>
                      </a:lnTo>
                      <a:lnTo>
                        <a:pt x="285" y="236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Rectangle 13"/>
                <p:cNvSpPr>
                  <a:spLocks noChangeArrowheads="1"/>
                </p:cNvSpPr>
                <p:nvPr/>
              </p:nvSpPr>
              <p:spPr bwMode="auto">
                <a:xfrm>
                  <a:off x="2896625" y="1793215"/>
                  <a:ext cx="40764" cy="162627"/>
                </a:xfrm>
                <a:prstGeom prst="rect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14"/>
                <p:cNvSpPr/>
                <p:nvPr/>
              </p:nvSpPr>
              <p:spPr bwMode="auto">
                <a:xfrm>
                  <a:off x="2741722" y="1793215"/>
                  <a:ext cx="40764" cy="162627"/>
                </a:xfrm>
                <a:custGeom>
                  <a:avLst/>
                  <a:gdLst>
                    <a:gd name="T0" fmla="*/ 0 w 95"/>
                    <a:gd name="T1" fmla="*/ 0 h 379"/>
                    <a:gd name="T2" fmla="*/ 0 w 95"/>
                    <a:gd name="T3" fmla="*/ 379 h 379"/>
                    <a:gd name="T4" fmla="*/ 95 w 95"/>
                    <a:gd name="T5" fmla="*/ 379 h 379"/>
                    <a:gd name="T6" fmla="*/ 95 w 95"/>
                    <a:gd name="T7" fmla="*/ 190 h 379"/>
                    <a:gd name="T8" fmla="*/ 95 w 95"/>
                    <a:gd name="T9" fmla="*/ 0 h 379"/>
                    <a:gd name="T10" fmla="*/ 0 w 95"/>
                    <a:gd name="T11" fmla="*/ 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379">
                      <a:moveTo>
                        <a:pt x="0" y="0"/>
                      </a:move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95" y="19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15"/>
                <p:cNvSpPr/>
                <p:nvPr/>
              </p:nvSpPr>
              <p:spPr bwMode="auto">
                <a:xfrm>
                  <a:off x="2782486" y="1793215"/>
                  <a:ext cx="93972" cy="162627"/>
                </a:xfrm>
                <a:custGeom>
                  <a:avLst/>
                  <a:gdLst>
                    <a:gd name="T0" fmla="*/ 109 w 219"/>
                    <a:gd name="T1" fmla="*/ 190 h 379"/>
                    <a:gd name="T2" fmla="*/ 219 w 219"/>
                    <a:gd name="T3" fmla="*/ 0 h 379"/>
                    <a:gd name="T4" fmla="*/ 109 w 219"/>
                    <a:gd name="T5" fmla="*/ 0 h 379"/>
                    <a:gd name="T6" fmla="*/ 0 w 219"/>
                    <a:gd name="T7" fmla="*/ 190 h 379"/>
                    <a:gd name="T8" fmla="*/ 109 w 219"/>
                    <a:gd name="T9" fmla="*/ 379 h 379"/>
                    <a:gd name="T10" fmla="*/ 219 w 219"/>
                    <a:gd name="T11" fmla="*/ 379 h 379"/>
                    <a:gd name="T12" fmla="*/ 109 w 219"/>
                    <a:gd name="T13" fmla="*/ 19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379">
                      <a:moveTo>
                        <a:pt x="109" y="190"/>
                      </a:moveTo>
                      <a:lnTo>
                        <a:pt x="219" y="0"/>
                      </a:lnTo>
                      <a:lnTo>
                        <a:pt x="109" y="0"/>
                      </a:lnTo>
                      <a:lnTo>
                        <a:pt x="0" y="190"/>
                      </a:lnTo>
                      <a:lnTo>
                        <a:pt x="109" y="379"/>
                      </a:lnTo>
                      <a:lnTo>
                        <a:pt x="219" y="379"/>
                      </a:lnTo>
                      <a:lnTo>
                        <a:pt x="109" y="19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16"/>
                <p:cNvSpPr/>
                <p:nvPr/>
              </p:nvSpPr>
              <p:spPr bwMode="auto">
                <a:xfrm>
                  <a:off x="3282811" y="1793215"/>
                  <a:ext cx="93543" cy="162627"/>
                </a:xfrm>
                <a:custGeom>
                  <a:avLst/>
                  <a:gdLst>
                    <a:gd name="T0" fmla="*/ 26 w 218"/>
                    <a:gd name="T1" fmla="*/ 143 h 379"/>
                    <a:gd name="T2" fmla="*/ 81 w 218"/>
                    <a:gd name="T3" fmla="*/ 236 h 379"/>
                    <a:gd name="T4" fmla="*/ 0 w 218"/>
                    <a:gd name="T5" fmla="*/ 379 h 379"/>
                    <a:gd name="T6" fmla="*/ 109 w 218"/>
                    <a:gd name="T7" fmla="*/ 379 h 379"/>
                    <a:gd name="T8" fmla="*/ 192 w 218"/>
                    <a:gd name="T9" fmla="*/ 236 h 379"/>
                    <a:gd name="T10" fmla="*/ 135 w 218"/>
                    <a:gd name="T11" fmla="*/ 143 h 379"/>
                    <a:gd name="T12" fmla="*/ 218 w 218"/>
                    <a:gd name="T13" fmla="*/ 0 h 379"/>
                    <a:gd name="T14" fmla="*/ 109 w 218"/>
                    <a:gd name="T15" fmla="*/ 0 h 379"/>
                    <a:gd name="T16" fmla="*/ 26 w 218"/>
                    <a:gd name="T17" fmla="*/ 143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8" h="379">
                      <a:moveTo>
                        <a:pt x="26" y="143"/>
                      </a:moveTo>
                      <a:lnTo>
                        <a:pt x="81" y="236"/>
                      </a:lnTo>
                      <a:lnTo>
                        <a:pt x="0" y="379"/>
                      </a:lnTo>
                      <a:lnTo>
                        <a:pt x="109" y="379"/>
                      </a:lnTo>
                      <a:lnTo>
                        <a:pt x="192" y="236"/>
                      </a:lnTo>
                      <a:lnTo>
                        <a:pt x="135" y="143"/>
                      </a:lnTo>
                      <a:lnTo>
                        <a:pt x="218" y="0"/>
                      </a:lnTo>
                      <a:lnTo>
                        <a:pt x="109" y="0"/>
                      </a:lnTo>
                      <a:lnTo>
                        <a:pt x="26" y="1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17"/>
                <p:cNvSpPr>
                  <a:spLocks noEditPoints="1"/>
                </p:cNvSpPr>
                <p:nvPr/>
              </p:nvSpPr>
              <p:spPr bwMode="auto">
                <a:xfrm>
                  <a:off x="3396950" y="1793215"/>
                  <a:ext cx="163056" cy="162627"/>
                </a:xfrm>
                <a:custGeom>
                  <a:avLst/>
                  <a:gdLst>
                    <a:gd name="T0" fmla="*/ 80 w 160"/>
                    <a:gd name="T1" fmla="*/ 0 h 159"/>
                    <a:gd name="T2" fmla="*/ 0 w 160"/>
                    <a:gd name="T3" fmla="*/ 80 h 159"/>
                    <a:gd name="T4" fmla="*/ 80 w 160"/>
                    <a:gd name="T5" fmla="*/ 159 h 159"/>
                    <a:gd name="T6" fmla="*/ 160 w 160"/>
                    <a:gd name="T7" fmla="*/ 80 h 159"/>
                    <a:gd name="T8" fmla="*/ 80 w 160"/>
                    <a:gd name="T9" fmla="*/ 0 h 159"/>
                    <a:gd name="T10" fmla="*/ 80 w 160"/>
                    <a:gd name="T11" fmla="*/ 119 h 159"/>
                    <a:gd name="T12" fmla="*/ 40 w 160"/>
                    <a:gd name="T13" fmla="*/ 80 h 159"/>
                    <a:gd name="T14" fmla="*/ 80 w 160"/>
                    <a:gd name="T15" fmla="*/ 40 h 159"/>
                    <a:gd name="T16" fmla="*/ 120 w 160"/>
                    <a:gd name="T17" fmla="*/ 80 h 159"/>
                    <a:gd name="T18" fmla="*/ 80 w 160"/>
                    <a:gd name="T19" fmla="*/ 11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0" h="159">
                      <a:moveTo>
                        <a:pt x="80" y="0"/>
                      </a:moveTo>
                      <a:cubicBezTo>
                        <a:pt x="36" y="0"/>
                        <a:pt x="0" y="35"/>
                        <a:pt x="0" y="80"/>
                      </a:cubicBezTo>
                      <a:cubicBezTo>
                        <a:pt x="0" y="124"/>
                        <a:pt x="36" y="159"/>
                        <a:pt x="80" y="159"/>
                      </a:cubicBezTo>
                      <a:cubicBezTo>
                        <a:pt x="124" y="159"/>
                        <a:pt x="160" y="124"/>
                        <a:pt x="160" y="80"/>
                      </a:cubicBezTo>
                      <a:cubicBezTo>
                        <a:pt x="160" y="35"/>
                        <a:pt x="124" y="0"/>
                        <a:pt x="80" y="0"/>
                      </a:cubicBezTo>
                      <a:close/>
                      <a:moveTo>
                        <a:pt x="80" y="119"/>
                      </a:moveTo>
                      <a:cubicBezTo>
                        <a:pt x="58" y="119"/>
                        <a:pt x="40" y="102"/>
                        <a:pt x="40" y="80"/>
                      </a:cubicBezTo>
                      <a:cubicBezTo>
                        <a:pt x="40" y="57"/>
                        <a:pt x="58" y="40"/>
                        <a:pt x="80" y="40"/>
                      </a:cubicBezTo>
                      <a:cubicBezTo>
                        <a:pt x="102" y="40"/>
                        <a:pt x="120" y="57"/>
                        <a:pt x="120" y="80"/>
                      </a:cubicBezTo>
                      <a:cubicBezTo>
                        <a:pt x="120" y="102"/>
                        <a:pt x="102" y="119"/>
                        <a:pt x="80" y="11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18"/>
                <p:cNvSpPr/>
                <p:nvPr/>
              </p:nvSpPr>
              <p:spPr bwMode="auto">
                <a:xfrm>
                  <a:off x="2957556" y="1793215"/>
                  <a:ext cx="141601" cy="162627"/>
                </a:xfrm>
                <a:custGeom>
                  <a:avLst/>
                  <a:gdLst>
                    <a:gd name="T0" fmla="*/ 95 w 330"/>
                    <a:gd name="T1" fmla="*/ 164 h 379"/>
                    <a:gd name="T2" fmla="*/ 221 w 330"/>
                    <a:gd name="T3" fmla="*/ 379 h 379"/>
                    <a:gd name="T4" fmla="*/ 235 w 330"/>
                    <a:gd name="T5" fmla="*/ 379 h 379"/>
                    <a:gd name="T6" fmla="*/ 330 w 330"/>
                    <a:gd name="T7" fmla="*/ 379 h 379"/>
                    <a:gd name="T8" fmla="*/ 330 w 330"/>
                    <a:gd name="T9" fmla="*/ 0 h 379"/>
                    <a:gd name="T10" fmla="*/ 235 w 330"/>
                    <a:gd name="T11" fmla="*/ 0 h 379"/>
                    <a:gd name="T12" fmla="*/ 235 w 330"/>
                    <a:gd name="T13" fmla="*/ 214 h 379"/>
                    <a:gd name="T14" fmla="*/ 110 w 330"/>
                    <a:gd name="T15" fmla="*/ 0 h 379"/>
                    <a:gd name="T16" fmla="*/ 0 w 330"/>
                    <a:gd name="T17" fmla="*/ 0 h 379"/>
                    <a:gd name="T18" fmla="*/ 0 w 330"/>
                    <a:gd name="T19" fmla="*/ 379 h 379"/>
                    <a:gd name="T20" fmla="*/ 95 w 330"/>
                    <a:gd name="T21" fmla="*/ 379 h 379"/>
                    <a:gd name="T22" fmla="*/ 95 w 330"/>
                    <a:gd name="T23" fmla="*/ 164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0" h="379">
                      <a:moveTo>
                        <a:pt x="95" y="164"/>
                      </a:moveTo>
                      <a:lnTo>
                        <a:pt x="221" y="379"/>
                      </a:lnTo>
                      <a:lnTo>
                        <a:pt x="235" y="379"/>
                      </a:lnTo>
                      <a:lnTo>
                        <a:pt x="330" y="379"/>
                      </a:lnTo>
                      <a:lnTo>
                        <a:pt x="330" y="0"/>
                      </a:lnTo>
                      <a:lnTo>
                        <a:pt x="235" y="0"/>
                      </a:lnTo>
                      <a:lnTo>
                        <a:pt x="235" y="214"/>
                      </a:lnTo>
                      <a:lnTo>
                        <a:pt x="110" y="0"/>
                      </a:lnTo>
                      <a:lnTo>
                        <a:pt x="0" y="0"/>
                      </a:ln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95" y="16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9"/>
                <p:cNvSpPr/>
                <p:nvPr/>
              </p:nvSpPr>
              <p:spPr bwMode="auto">
                <a:xfrm>
                  <a:off x="3119754" y="1793215"/>
                  <a:ext cx="142460" cy="162627"/>
                </a:xfrm>
                <a:custGeom>
                  <a:avLst/>
                  <a:gdLst>
                    <a:gd name="T0" fmla="*/ 95 w 332"/>
                    <a:gd name="T1" fmla="*/ 283 h 379"/>
                    <a:gd name="T2" fmla="*/ 95 w 332"/>
                    <a:gd name="T3" fmla="*/ 95 h 379"/>
                    <a:gd name="T4" fmla="*/ 332 w 332"/>
                    <a:gd name="T5" fmla="*/ 95 h 379"/>
                    <a:gd name="T6" fmla="*/ 332 w 332"/>
                    <a:gd name="T7" fmla="*/ 0 h 379"/>
                    <a:gd name="T8" fmla="*/ 95 w 332"/>
                    <a:gd name="T9" fmla="*/ 0 h 379"/>
                    <a:gd name="T10" fmla="*/ 0 w 332"/>
                    <a:gd name="T11" fmla="*/ 0 h 379"/>
                    <a:gd name="T12" fmla="*/ 0 w 332"/>
                    <a:gd name="T13" fmla="*/ 95 h 379"/>
                    <a:gd name="T14" fmla="*/ 0 w 332"/>
                    <a:gd name="T15" fmla="*/ 283 h 379"/>
                    <a:gd name="T16" fmla="*/ 0 w 332"/>
                    <a:gd name="T17" fmla="*/ 379 h 379"/>
                    <a:gd name="T18" fmla="*/ 95 w 332"/>
                    <a:gd name="T19" fmla="*/ 379 h 379"/>
                    <a:gd name="T20" fmla="*/ 237 w 332"/>
                    <a:gd name="T21" fmla="*/ 379 h 379"/>
                    <a:gd name="T22" fmla="*/ 328 w 332"/>
                    <a:gd name="T23" fmla="*/ 379 h 379"/>
                    <a:gd name="T24" fmla="*/ 332 w 332"/>
                    <a:gd name="T25" fmla="*/ 379 h 379"/>
                    <a:gd name="T26" fmla="*/ 332 w 332"/>
                    <a:gd name="T27" fmla="*/ 238 h 379"/>
                    <a:gd name="T28" fmla="*/ 332 w 332"/>
                    <a:gd name="T29" fmla="*/ 190 h 379"/>
                    <a:gd name="T30" fmla="*/ 332 w 332"/>
                    <a:gd name="T31" fmla="*/ 143 h 379"/>
                    <a:gd name="T32" fmla="*/ 142 w 332"/>
                    <a:gd name="T33" fmla="*/ 143 h 379"/>
                    <a:gd name="T34" fmla="*/ 142 w 332"/>
                    <a:gd name="T35" fmla="*/ 238 h 379"/>
                    <a:gd name="T36" fmla="*/ 237 w 332"/>
                    <a:gd name="T37" fmla="*/ 238 h 379"/>
                    <a:gd name="T38" fmla="*/ 237 w 332"/>
                    <a:gd name="T39" fmla="*/ 283 h 379"/>
                    <a:gd name="T40" fmla="*/ 95 w 332"/>
                    <a:gd name="T41" fmla="*/ 283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2" h="379">
                      <a:moveTo>
                        <a:pt x="95" y="283"/>
                      </a:moveTo>
                      <a:lnTo>
                        <a:pt x="95" y="95"/>
                      </a:lnTo>
                      <a:lnTo>
                        <a:pt x="332" y="95"/>
                      </a:lnTo>
                      <a:lnTo>
                        <a:pt x="332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0" y="283"/>
                      </a:ln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237" y="379"/>
                      </a:lnTo>
                      <a:lnTo>
                        <a:pt x="328" y="379"/>
                      </a:lnTo>
                      <a:lnTo>
                        <a:pt x="332" y="379"/>
                      </a:lnTo>
                      <a:lnTo>
                        <a:pt x="332" y="238"/>
                      </a:lnTo>
                      <a:lnTo>
                        <a:pt x="332" y="190"/>
                      </a:lnTo>
                      <a:lnTo>
                        <a:pt x="332" y="143"/>
                      </a:lnTo>
                      <a:lnTo>
                        <a:pt x="142" y="143"/>
                      </a:lnTo>
                      <a:lnTo>
                        <a:pt x="142" y="238"/>
                      </a:lnTo>
                      <a:lnTo>
                        <a:pt x="237" y="238"/>
                      </a:lnTo>
                      <a:lnTo>
                        <a:pt x="237" y="283"/>
                      </a:lnTo>
                      <a:lnTo>
                        <a:pt x="95" y="2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1987449" y="1668348"/>
                <a:ext cx="614464" cy="616180"/>
                <a:chOff x="2047875" y="1668348"/>
                <a:chExt cx="614464" cy="616180"/>
              </a:xfrm>
            </p:grpSpPr>
            <p:sp>
              <p:nvSpPr>
                <p:cNvPr id="94" name="Freeform 20"/>
                <p:cNvSpPr>
                  <a:spLocks noEditPoints="1"/>
                </p:cNvSpPr>
                <p:nvPr/>
              </p:nvSpPr>
              <p:spPr bwMode="auto">
                <a:xfrm>
                  <a:off x="2047875" y="1668348"/>
                  <a:ext cx="614464" cy="616180"/>
                </a:xfrm>
                <a:custGeom>
                  <a:avLst/>
                  <a:gdLst>
                    <a:gd name="T0" fmla="*/ 301 w 603"/>
                    <a:gd name="T1" fmla="*/ 603 h 603"/>
                    <a:gd name="T2" fmla="*/ 217 w 603"/>
                    <a:gd name="T3" fmla="*/ 485 h 603"/>
                    <a:gd name="T4" fmla="*/ 219 w 603"/>
                    <a:gd name="T5" fmla="*/ 456 h 603"/>
                    <a:gd name="T6" fmla="*/ 200 w 603"/>
                    <a:gd name="T7" fmla="*/ 405 h 603"/>
                    <a:gd name="T8" fmla="*/ 200 w 603"/>
                    <a:gd name="T9" fmla="*/ 405 h 603"/>
                    <a:gd name="T10" fmla="*/ 199 w 603"/>
                    <a:gd name="T11" fmla="*/ 409 h 603"/>
                    <a:gd name="T12" fmla="*/ 171 w 603"/>
                    <a:gd name="T13" fmla="*/ 402 h 603"/>
                    <a:gd name="T14" fmla="*/ 163 w 603"/>
                    <a:gd name="T15" fmla="*/ 353 h 603"/>
                    <a:gd name="T16" fmla="*/ 140 w 603"/>
                    <a:gd name="T17" fmla="*/ 324 h 603"/>
                    <a:gd name="T18" fmla="*/ 178 w 603"/>
                    <a:gd name="T19" fmla="*/ 324 h 603"/>
                    <a:gd name="T20" fmla="*/ 207 w 603"/>
                    <a:gd name="T21" fmla="*/ 324 h 603"/>
                    <a:gd name="T22" fmla="*/ 261 w 603"/>
                    <a:gd name="T23" fmla="*/ 324 h 603"/>
                    <a:gd name="T24" fmla="*/ 117 w 603"/>
                    <a:gd name="T25" fmla="*/ 434 h 603"/>
                    <a:gd name="T26" fmla="*/ 147 w 603"/>
                    <a:gd name="T27" fmla="*/ 434 h 603"/>
                    <a:gd name="T28" fmla="*/ 259 w 603"/>
                    <a:gd name="T29" fmla="*/ 434 h 603"/>
                    <a:gd name="T30" fmla="*/ 288 w 603"/>
                    <a:gd name="T31" fmla="*/ 434 h 603"/>
                    <a:gd name="T32" fmla="*/ 220 w 603"/>
                    <a:gd name="T33" fmla="*/ 206 h 603"/>
                    <a:gd name="T34" fmla="*/ 220 w 603"/>
                    <a:gd name="T35" fmla="*/ 235 h 603"/>
                    <a:gd name="T36" fmla="*/ 235 w 603"/>
                    <a:gd name="T37" fmla="*/ 250 h 603"/>
                    <a:gd name="T38" fmla="*/ 294 w 603"/>
                    <a:gd name="T39" fmla="*/ 265 h 603"/>
                    <a:gd name="T40" fmla="*/ 191 w 603"/>
                    <a:gd name="T41" fmla="*/ 294 h 603"/>
                    <a:gd name="T42" fmla="*/ 151 w 603"/>
                    <a:gd name="T43" fmla="*/ 265 h 603"/>
                    <a:gd name="T44" fmla="*/ 185 w 603"/>
                    <a:gd name="T45" fmla="*/ 265 h 603"/>
                    <a:gd name="T46" fmla="*/ 132 w 603"/>
                    <a:gd name="T47" fmla="*/ 235 h 603"/>
                    <a:gd name="T48" fmla="*/ 191 w 603"/>
                    <a:gd name="T49" fmla="*/ 191 h 603"/>
                    <a:gd name="T50" fmla="*/ 117 w 603"/>
                    <a:gd name="T51" fmla="*/ 191 h 603"/>
                    <a:gd name="T52" fmla="*/ 117 w 603"/>
                    <a:gd name="T53" fmla="*/ 162 h 603"/>
                    <a:gd name="T54" fmla="*/ 194 w 603"/>
                    <a:gd name="T55" fmla="*/ 118 h 603"/>
                    <a:gd name="T56" fmla="*/ 294 w 603"/>
                    <a:gd name="T57" fmla="*/ 162 h 603"/>
                    <a:gd name="T58" fmla="*/ 451 w 603"/>
                    <a:gd name="T59" fmla="*/ 485 h 603"/>
                    <a:gd name="T60" fmla="*/ 308 w 603"/>
                    <a:gd name="T61" fmla="*/ 485 h 603"/>
                    <a:gd name="T62" fmla="*/ 359 w 603"/>
                    <a:gd name="T63" fmla="*/ 456 h 603"/>
                    <a:gd name="T64" fmla="*/ 442 w 603"/>
                    <a:gd name="T65" fmla="*/ 412 h 603"/>
                    <a:gd name="T66" fmla="*/ 308 w 603"/>
                    <a:gd name="T67" fmla="*/ 382 h 603"/>
                    <a:gd name="T68" fmla="*/ 325 w 603"/>
                    <a:gd name="T69" fmla="*/ 412 h 603"/>
                    <a:gd name="T70" fmla="*/ 425 w 603"/>
                    <a:gd name="T71" fmla="*/ 338 h 603"/>
                    <a:gd name="T72" fmla="*/ 408 w 603"/>
                    <a:gd name="T73" fmla="*/ 309 h 603"/>
                    <a:gd name="T74" fmla="*/ 485 w 603"/>
                    <a:gd name="T75" fmla="*/ 382 h 603"/>
                    <a:gd name="T76" fmla="*/ 485 w 603"/>
                    <a:gd name="T77" fmla="*/ 294 h 603"/>
                    <a:gd name="T78" fmla="*/ 308 w 603"/>
                    <a:gd name="T79" fmla="*/ 294 h 603"/>
                    <a:gd name="T80" fmla="*/ 338 w 603"/>
                    <a:gd name="T81" fmla="*/ 162 h 603"/>
                    <a:gd name="T82" fmla="*/ 382 w 603"/>
                    <a:gd name="T83" fmla="*/ 118 h 603"/>
                    <a:gd name="T84" fmla="*/ 455 w 603"/>
                    <a:gd name="T85" fmla="*/ 265 h 603"/>
                    <a:gd name="T86" fmla="*/ 485 w 603"/>
                    <a:gd name="T87" fmla="*/ 265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03" h="603">
                      <a:moveTo>
                        <a:pt x="301" y="0"/>
                      </a:moveTo>
                      <a:cubicBezTo>
                        <a:pt x="135" y="0"/>
                        <a:pt x="0" y="135"/>
                        <a:pt x="0" y="301"/>
                      </a:cubicBezTo>
                      <a:cubicBezTo>
                        <a:pt x="0" y="468"/>
                        <a:pt x="135" y="603"/>
                        <a:pt x="301" y="603"/>
                      </a:cubicBezTo>
                      <a:cubicBezTo>
                        <a:pt x="468" y="603"/>
                        <a:pt x="603" y="468"/>
                        <a:pt x="603" y="301"/>
                      </a:cubicBezTo>
                      <a:cubicBezTo>
                        <a:pt x="603" y="135"/>
                        <a:pt x="468" y="0"/>
                        <a:pt x="301" y="0"/>
                      </a:cubicBezTo>
                      <a:close/>
                      <a:moveTo>
                        <a:pt x="217" y="485"/>
                      </a:moveTo>
                      <a:cubicBezTo>
                        <a:pt x="212" y="485"/>
                        <a:pt x="212" y="485"/>
                        <a:pt x="212" y="485"/>
                      </a:cubicBezTo>
                      <a:cubicBezTo>
                        <a:pt x="195" y="456"/>
                        <a:pt x="195" y="456"/>
                        <a:pt x="195" y="456"/>
                      </a:cubicBezTo>
                      <a:cubicBezTo>
                        <a:pt x="219" y="456"/>
                        <a:pt x="219" y="456"/>
                        <a:pt x="219" y="456"/>
                      </a:cubicBezTo>
                      <a:cubicBezTo>
                        <a:pt x="229" y="353"/>
                        <a:pt x="229" y="353"/>
                        <a:pt x="229" y="353"/>
                      </a:cubicBezTo>
                      <a:cubicBezTo>
                        <a:pt x="205" y="353"/>
                        <a:pt x="205" y="353"/>
                        <a:pt x="205" y="353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6"/>
                        <a:pt x="200" y="408"/>
                        <a:pt x="199" y="409"/>
                      </a:cubicBezTo>
                      <a:cubicBezTo>
                        <a:pt x="199" y="409"/>
                        <a:pt x="199" y="409"/>
                        <a:pt x="199" y="409"/>
                      </a:cubicBezTo>
                      <a:cubicBezTo>
                        <a:pt x="199" y="409"/>
                        <a:pt x="199" y="409"/>
                        <a:pt x="199" y="409"/>
                      </a:cubicBezTo>
                      <a:cubicBezTo>
                        <a:pt x="194" y="445"/>
                        <a:pt x="168" y="475"/>
                        <a:pt x="133" y="483"/>
                      </a:cubicBezTo>
                      <a:cubicBezTo>
                        <a:pt x="117" y="456"/>
                        <a:pt x="117" y="456"/>
                        <a:pt x="117" y="456"/>
                      </a:cubicBezTo>
                      <a:cubicBezTo>
                        <a:pt x="146" y="453"/>
                        <a:pt x="168" y="431"/>
                        <a:pt x="171" y="402"/>
                      </a:cubicBezTo>
                      <a:cubicBezTo>
                        <a:pt x="175" y="353"/>
                        <a:pt x="175" y="353"/>
                        <a:pt x="175" y="353"/>
                      </a:cubicBezTo>
                      <a:cubicBezTo>
                        <a:pt x="172" y="353"/>
                        <a:pt x="172" y="353"/>
                        <a:pt x="172" y="353"/>
                      </a:cubicBezTo>
                      <a:cubicBezTo>
                        <a:pt x="163" y="353"/>
                        <a:pt x="163" y="353"/>
                        <a:pt x="163" y="353"/>
                      </a:cubicBezTo>
                      <a:cubicBezTo>
                        <a:pt x="144" y="353"/>
                        <a:pt x="144" y="353"/>
                        <a:pt x="144" y="353"/>
                      </a:cubicBezTo>
                      <a:cubicBezTo>
                        <a:pt x="123" y="353"/>
                        <a:pt x="123" y="353"/>
                        <a:pt x="123" y="353"/>
                      </a:cubicBezTo>
                      <a:cubicBezTo>
                        <a:pt x="140" y="324"/>
                        <a:pt x="140" y="324"/>
                        <a:pt x="140" y="324"/>
                      </a:cubicBezTo>
                      <a:cubicBezTo>
                        <a:pt x="144" y="324"/>
                        <a:pt x="144" y="324"/>
                        <a:pt x="144" y="324"/>
                      </a:cubicBezTo>
                      <a:cubicBezTo>
                        <a:pt x="170" y="324"/>
                        <a:pt x="170" y="324"/>
                        <a:pt x="170" y="324"/>
                      </a:cubicBezTo>
                      <a:cubicBezTo>
                        <a:pt x="178" y="324"/>
                        <a:pt x="178" y="324"/>
                        <a:pt x="178" y="324"/>
                      </a:cubicBezTo>
                      <a:cubicBezTo>
                        <a:pt x="179" y="309"/>
                        <a:pt x="179" y="309"/>
                        <a:pt x="179" y="309"/>
                      </a:cubicBezTo>
                      <a:cubicBezTo>
                        <a:pt x="209" y="309"/>
                        <a:pt x="209" y="309"/>
                        <a:pt x="209" y="309"/>
                      </a:cubicBezTo>
                      <a:cubicBezTo>
                        <a:pt x="207" y="324"/>
                        <a:pt x="207" y="324"/>
                        <a:pt x="207" y="324"/>
                      </a:cubicBezTo>
                      <a:cubicBezTo>
                        <a:pt x="231" y="324"/>
                        <a:pt x="231" y="324"/>
                        <a:pt x="231" y="324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61" y="324"/>
                        <a:pt x="261" y="324"/>
                        <a:pt x="261" y="324"/>
                      </a:cubicBezTo>
                      <a:cubicBezTo>
                        <a:pt x="246" y="485"/>
                        <a:pt x="246" y="485"/>
                        <a:pt x="246" y="485"/>
                      </a:cubicBezTo>
                      <a:lnTo>
                        <a:pt x="217" y="485"/>
                      </a:lnTo>
                      <a:close/>
                      <a:moveTo>
                        <a:pt x="117" y="434"/>
                      </a:moveTo>
                      <a:cubicBezTo>
                        <a:pt x="123" y="375"/>
                        <a:pt x="123" y="375"/>
                        <a:pt x="123" y="375"/>
                      </a:cubicBezTo>
                      <a:cubicBezTo>
                        <a:pt x="152" y="375"/>
                        <a:pt x="152" y="375"/>
                        <a:pt x="152" y="375"/>
                      </a:cubicBezTo>
                      <a:cubicBezTo>
                        <a:pt x="147" y="434"/>
                        <a:pt x="147" y="434"/>
                        <a:pt x="147" y="434"/>
                      </a:cubicBezTo>
                      <a:lnTo>
                        <a:pt x="117" y="434"/>
                      </a:lnTo>
                      <a:close/>
                      <a:moveTo>
                        <a:pt x="288" y="434"/>
                      </a:moveTo>
                      <a:cubicBezTo>
                        <a:pt x="259" y="434"/>
                        <a:pt x="259" y="434"/>
                        <a:pt x="259" y="434"/>
                      </a:cubicBezTo>
                      <a:cubicBezTo>
                        <a:pt x="264" y="375"/>
                        <a:pt x="264" y="375"/>
                        <a:pt x="264" y="375"/>
                      </a:cubicBezTo>
                      <a:cubicBezTo>
                        <a:pt x="294" y="375"/>
                        <a:pt x="294" y="375"/>
                        <a:pt x="294" y="375"/>
                      </a:cubicBezTo>
                      <a:lnTo>
                        <a:pt x="288" y="434"/>
                      </a:lnTo>
                      <a:close/>
                      <a:moveTo>
                        <a:pt x="286" y="191"/>
                      </a:moveTo>
                      <a:cubicBezTo>
                        <a:pt x="220" y="191"/>
                        <a:pt x="220" y="191"/>
                        <a:pt x="220" y="191"/>
                      </a:cubicBezTo>
                      <a:cubicBezTo>
                        <a:pt x="220" y="206"/>
                        <a:pt x="220" y="206"/>
                        <a:pt x="220" y="206"/>
                      </a:cubicBez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35"/>
                        <a:pt x="279" y="235"/>
                        <a:pt x="279" y="235"/>
                      </a:cubicBezTo>
                      <a:cubicBezTo>
                        <a:pt x="220" y="235"/>
                        <a:pt x="220" y="235"/>
                        <a:pt x="220" y="235"/>
                      </a:cubicBezTo>
                      <a:cubicBezTo>
                        <a:pt x="220" y="265"/>
                        <a:pt x="220" y="265"/>
                        <a:pt x="220" y="265"/>
                      </a:cubicBezTo>
                      <a:cubicBezTo>
                        <a:pt x="226" y="265"/>
                        <a:pt x="226" y="265"/>
                        <a:pt x="226" y="265"/>
                      </a:cubicBezTo>
                      <a:cubicBezTo>
                        <a:pt x="235" y="250"/>
                        <a:pt x="235" y="250"/>
                        <a:pt x="235" y="250"/>
                      </a:cubicBezTo>
                      <a:cubicBezTo>
                        <a:pt x="269" y="250"/>
                        <a:pt x="269" y="250"/>
                        <a:pt x="269" y="250"/>
                      </a:cubicBezTo>
                      <a:cubicBezTo>
                        <a:pt x="260" y="265"/>
                        <a:pt x="260" y="265"/>
                        <a:pt x="260" y="265"/>
                      </a:cubicBezTo>
                      <a:cubicBezTo>
                        <a:pt x="294" y="265"/>
                        <a:pt x="294" y="265"/>
                        <a:pt x="294" y="265"/>
                      </a:cubicBezTo>
                      <a:cubicBezTo>
                        <a:pt x="294" y="294"/>
                        <a:pt x="294" y="294"/>
                        <a:pt x="294" y="294"/>
                      </a:cubicBezTo>
                      <a:cubicBezTo>
                        <a:pt x="220" y="294"/>
                        <a:pt x="220" y="294"/>
                        <a:pt x="220" y="294"/>
                      </a:cubicBezTo>
                      <a:cubicBezTo>
                        <a:pt x="191" y="294"/>
                        <a:pt x="191" y="294"/>
                        <a:pt x="191" y="294"/>
                      </a:cubicBezTo>
                      <a:cubicBezTo>
                        <a:pt x="117" y="294"/>
                        <a:pt x="117" y="294"/>
                        <a:pt x="117" y="294"/>
                      </a:cubicBezTo>
                      <a:cubicBezTo>
                        <a:pt x="117" y="265"/>
                        <a:pt x="117" y="265"/>
                        <a:pt x="117" y="265"/>
                      </a:cubicBezTo>
                      <a:cubicBezTo>
                        <a:pt x="151" y="265"/>
                        <a:pt x="151" y="265"/>
                        <a:pt x="151" y="265"/>
                      </a:cubicBezTo>
                      <a:cubicBezTo>
                        <a:pt x="142" y="250"/>
                        <a:pt x="142" y="250"/>
                        <a:pt x="142" y="250"/>
                      </a:cubicBezTo>
                      <a:cubicBezTo>
                        <a:pt x="176" y="250"/>
                        <a:pt x="176" y="250"/>
                        <a:pt x="176" y="250"/>
                      </a:cubicBezTo>
                      <a:cubicBezTo>
                        <a:pt x="185" y="265"/>
                        <a:pt x="185" y="265"/>
                        <a:pt x="185" y="265"/>
                      </a:cubicBezTo>
                      <a:cubicBezTo>
                        <a:pt x="191" y="265"/>
                        <a:pt x="191" y="265"/>
                        <a:pt x="191" y="265"/>
                      </a:cubicBezTo>
                      <a:cubicBezTo>
                        <a:pt x="191" y="235"/>
                        <a:pt x="191" y="235"/>
                        <a:pt x="191" y="235"/>
                      </a:cubicBezTo>
                      <a:cubicBezTo>
                        <a:pt x="132" y="235"/>
                        <a:pt x="132" y="235"/>
                        <a:pt x="132" y="235"/>
                      </a:cubicBezTo>
                      <a:cubicBezTo>
                        <a:pt x="132" y="206"/>
                        <a:pt x="132" y="206"/>
                        <a:pt x="132" y="206"/>
                      </a:cubicBezTo>
                      <a:cubicBezTo>
                        <a:pt x="191" y="206"/>
                        <a:pt x="191" y="206"/>
                        <a:pt x="191" y="206"/>
                      </a:cubicBezTo>
                      <a:cubicBezTo>
                        <a:pt x="191" y="191"/>
                        <a:pt x="191" y="191"/>
                        <a:pt x="191" y="191"/>
                      </a:cubicBezTo>
                      <a:cubicBezTo>
                        <a:pt x="125" y="191"/>
                        <a:pt x="125" y="191"/>
                        <a:pt x="125" y="191"/>
                      </a:cubicBezTo>
                      <a:cubicBezTo>
                        <a:pt x="117" y="196"/>
                        <a:pt x="117" y="196"/>
                        <a:pt x="117" y="196"/>
                      </a:cubicBezTo>
                      <a:cubicBezTo>
                        <a:pt x="117" y="191"/>
                        <a:pt x="117" y="191"/>
                        <a:pt x="117" y="191"/>
                      </a:cubicBezTo>
                      <a:cubicBezTo>
                        <a:pt x="117" y="191"/>
                        <a:pt x="117" y="191"/>
                        <a:pt x="117" y="191"/>
                      </a:cubicBezTo>
                      <a:cubicBezTo>
                        <a:pt x="117" y="191"/>
                        <a:pt x="117" y="191"/>
                        <a:pt x="117" y="191"/>
                      </a:cubicBezTo>
                      <a:cubicBezTo>
                        <a:pt x="117" y="162"/>
                        <a:pt x="117" y="162"/>
                        <a:pt x="117" y="162"/>
                      </a:cubicBezTo>
                      <a:cubicBezTo>
                        <a:pt x="176" y="128"/>
                        <a:pt x="176" y="128"/>
                        <a:pt x="176" y="128"/>
                      </a:cubicBezTo>
                      <a:cubicBezTo>
                        <a:pt x="194" y="118"/>
                        <a:pt x="194" y="118"/>
                        <a:pt x="194" y="118"/>
                      </a:cubicBezTo>
                      <a:cubicBezTo>
                        <a:pt x="194" y="118"/>
                        <a:pt x="194" y="118"/>
                        <a:pt x="194" y="118"/>
                      </a:cubicBezTo>
                      <a:cubicBezTo>
                        <a:pt x="217" y="118"/>
                        <a:pt x="217" y="118"/>
                        <a:pt x="217" y="118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94" y="162"/>
                        <a:pt x="294" y="162"/>
                        <a:pt x="294" y="162"/>
                      </a:cubicBezTo>
                      <a:cubicBezTo>
                        <a:pt x="294" y="196"/>
                        <a:pt x="294" y="196"/>
                        <a:pt x="294" y="196"/>
                      </a:cubicBezTo>
                      <a:lnTo>
                        <a:pt x="286" y="191"/>
                      </a:lnTo>
                      <a:close/>
                      <a:moveTo>
                        <a:pt x="451" y="485"/>
                      </a:moveTo>
                      <a:cubicBezTo>
                        <a:pt x="342" y="485"/>
                        <a:pt x="342" y="485"/>
                        <a:pt x="342" y="485"/>
                      </a:cubicBezTo>
                      <a:cubicBezTo>
                        <a:pt x="342" y="485"/>
                        <a:pt x="342" y="485"/>
                        <a:pt x="342" y="485"/>
                      </a:cubicBezTo>
                      <a:cubicBezTo>
                        <a:pt x="308" y="485"/>
                        <a:pt x="308" y="485"/>
                        <a:pt x="308" y="485"/>
                      </a:cubicBezTo>
                      <a:cubicBezTo>
                        <a:pt x="380" y="362"/>
                        <a:pt x="380" y="362"/>
                        <a:pt x="380" y="362"/>
                      </a:cubicBezTo>
                      <a:cubicBezTo>
                        <a:pt x="414" y="362"/>
                        <a:pt x="414" y="362"/>
                        <a:pt x="414" y="362"/>
                      </a:cubicBezTo>
                      <a:cubicBezTo>
                        <a:pt x="359" y="456"/>
                        <a:pt x="359" y="456"/>
                        <a:pt x="359" y="456"/>
                      </a:cubicBezTo>
                      <a:cubicBezTo>
                        <a:pt x="434" y="456"/>
                        <a:pt x="434" y="456"/>
                        <a:pt x="434" y="456"/>
                      </a:cubicBezTo>
                      <a:cubicBezTo>
                        <a:pt x="408" y="412"/>
                        <a:pt x="408" y="412"/>
                        <a:pt x="408" y="412"/>
                      </a:cubicBezTo>
                      <a:cubicBezTo>
                        <a:pt x="442" y="412"/>
                        <a:pt x="442" y="412"/>
                        <a:pt x="442" y="412"/>
                      </a:cubicBezTo>
                      <a:cubicBezTo>
                        <a:pt x="468" y="456"/>
                        <a:pt x="468" y="456"/>
                        <a:pt x="468" y="456"/>
                      </a:cubicBezTo>
                      <a:lnTo>
                        <a:pt x="451" y="485"/>
                      </a:lnTo>
                      <a:close/>
                      <a:moveTo>
                        <a:pt x="308" y="382"/>
                      </a:moveTo>
                      <a:cubicBezTo>
                        <a:pt x="351" y="309"/>
                        <a:pt x="351" y="309"/>
                        <a:pt x="351" y="309"/>
                      </a:cubicBezTo>
                      <a:cubicBezTo>
                        <a:pt x="385" y="309"/>
                        <a:pt x="385" y="309"/>
                        <a:pt x="385" y="309"/>
                      </a:cubicBezTo>
                      <a:cubicBezTo>
                        <a:pt x="325" y="412"/>
                        <a:pt x="325" y="412"/>
                        <a:pt x="325" y="412"/>
                      </a:cubicBezTo>
                      <a:lnTo>
                        <a:pt x="308" y="382"/>
                      </a:lnTo>
                      <a:close/>
                      <a:moveTo>
                        <a:pt x="468" y="412"/>
                      </a:moveTo>
                      <a:cubicBezTo>
                        <a:pt x="425" y="338"/>
                        <a:pt x="425" y="338"/>
                        <a:pt x="425" y="338"/>
                      </a:cubicBezTo>
                      <a:cubicBezTo>
                        <a:pt x="385" y="338"/>
                        <a:pt x="385" y="338"/>
                        <a:pt x="385" y="338"/>
                      </a:cubicBezTo>
                      <a:cubicBezTo>
                        <a:pt x="402" y="309"/>
                        <a:pt x="402" y="309"/>
                        <a:pt x="402" y="309"/>
                      </a:cubicBezTo>
                      <a:cubicBezTo>
                        <a:pt x="408" y="309"/>
                        <a:pt x="408" y="309"/>
                        <a:pt x="408" y="309"/>
                      </a:cubicBezTo>
                      <a:cubicBezTo>
                        <a:pt x="442" y="309"/>
                        <a:pt x="442" y="309"/>
                        <a:pt x="442" y="309"/>
                      </a:cubicBezTo>
                      <a:cubicBezTo>
                        <a:pt x="459" y="338"/>
                        <a:pt x="459" y="338"/>
                        <a:pt x="459" y="338"/>
                      </a:cubicBezTo>
                      <a:cubicBezTo>
                        <a:pt x="485" y="382"/>
                        <a:pt x="485" y="382"/>
                        <a:pt x="485" y="382"/>
                      </a:cubicBezTo>
                      <a:lnTo>
                        <a:pt x="468" y="412"/>
                      </a:lnTo>
                      <a:close/>
                      <a:moveTo>
                        <a:pt x="485" y="265"/>
                      </a:moveTo>
                      <a:cubicBezTo>
                        <a:pt x="485" y="294"/>
                        <a:pt x="485" y="294"/>
                        <a:pt x="485" y="294"/>
                      </a:cubicBezTo>
                      <a:cubicBezTo>
                        <a:pt x="411" y="294"/>
                        <a:pt x="411" y="294"/>
                        <a:pt x="411" y="294"/>
                      </a:cubicBezTo>
                      <a:cubicBezTo>
                        <a:pt x="382" y="294"/>
                        <a:pt x="382" y="294"/>
                        <a:pt x="382" y="294"/>
                      </a:cubicBezTo>
                      <a:cubicBezTo>
                        <a:pt x="308" y="294"/>
                        <a:pt x="308" y="294"/>
                        <a:pt x="308" y="294"/>
                      </a:cubicBezTo>
                      <a:cubicBezTo>
                        <a:pt x="308" y="265"/>
                        <a:pt x="308" y="265"/>
                        <a:pt x="308" y="265"/>
                      </a:cubicBezTo>
                      <a:cubicBezTo>
                        <a:pt x="308" y="162"/>
                        <a:pt x="308" y="162"/>
                        <a:pt x="308" y="162"/>
                      </a:cubicBezTo>
                      <a:cubicBezTo>
                        <a:pt x="338" y="162"/>
                        <a:pt x="338" y="162"/>
                        <a:pt x="338" y="162"/>
                      </a:cubicBezTo>
                      <a:cubicBezTo>
                        <a:pt x="338" y="265"/>
                        <a:pt x="338" y="265"/>
                        <a:pt x="338" y="265"/>
                      </a:cubicBezTo>
                      <a:cubicBezTo>
                        <a:pt x="382" y="265"/>
                        <a:pt x="382" y="265"/>
                        <a:pt x="382" y="265"/>
                      </a:cubicBezTo>
                      <a:cubicBezTo>
                        <a:pt x="382" y="118"/>
                        <a:pt x="382" y="118"/>
                        <a:pt x="382" y="118"/>
                      </a:cubicBezTo>
                      <a:cubicBezTo>
                        <a:pt x="411" y="118"/>
                        <a:pt x="411" y="118"/>
                        <a:pt x="411" y="118"/>
                      </a:cubicBezTo>
                      <a:cubicBezTo>
                        <a:pt x="411" y="265"/>
                        <a:pt x="411" y="265"/>
                        <a:pt x="411" y="265"/>
                      </a:cubicBezTo>
                      <a:cubicBezTo>
                        <a:pt x="455" y="265"/>
                        <a:pt x="455" y="265"/>
                        <a:pt x="455" y="265"/>
                      </a:cubicBezTo>
                      <a:cubicBezTo>
                        <a:pt x="455" y="162"/>
                        <a:pt x="455" y="162"/>
                        <a:pt x="455" y="162"/>
                      </a:cubicBezTo>
                      <a:cubicBezTo>
                        <a:pt x="485" y="162"/>
                        <a:pt x="485" y="162"/>
                        <a:pt x="485" y="162"/>
                      </a:cubicBezTo>
                      <a:lnTo>
                        <a:pt x="485" y="265"/>
                      </a:lnTo>
                      <a:close/>
                    </a:path>
                  </a:pathLst>
                </a:custGeom>
                <a:solidFill>
                  <a:srgbClr val="F7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95" name="Freeform 21"/>
                <p:cNvSpPr/>
                <p:nvPr/>
              </p:nvSpPr>
              <p:spPr bwMode="auto">
                <a:xfrm>
                  <a:off x="2227237" y="1816815"/>
                  <a:ext cx="60073" cy="17164"/>
                </a:xfrm>
                <a:custGeom>
                  <a:avLst/>
                  <a:gdLst>
                    <a:gd name="T0" fmla="*/ 0 w 140"/>
                    <a:gd name="T1" fmla="*/ 40 h 40"/>
                    <a:gd name="T2" fmla="*/ 36 w 140"/>
                    <a:gd name="T3" fmla="*/ 40 h 40"/>
                    <a:gd name="T4" fmla="*/ 105 w 140"/>
                    <a:gd name="T5" fmla="*/ 40 h 40"/>
                    <a:gd name="T6" fmla="*/ 140 w 140"/>
                    <a:gd name="T7" fmla="*/ 40 h 40"/>
                    <a:gd name="T8" fmla="*/ 71 w 140"/>
                    <a:gd name="T9" fmla="*/ 0 h 40"/>
                    <a:gd name="T10" fmla="*/ 0 w 140"/>
                    <a:gd name="T1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40">
                      <a:moveTo>
                        <a:pt x="0" y="40"/>
                      </a:moveTo>
                      <a:lnTo>
                        <a:pt x="36" y="40"/>
                      </a:lnTo>
                      <a:lnTo>
                        <a:pt x="105" y="40"/>
                      </a:lnTo>
                      <a:lnTo>
                        <a:pt x="140" y="40"/>
                      </a:lnTo>
                      <a:lnTo>
                        <a:pt x="71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7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8" name="Group 24"/>
            <p:cNvGrpSpPr>
              <a:grpSpLocks noChangeAspect="1"/>
            </p:cNvGrpSpPr>
            <p:nvPr userDrawn="1"/>
          </p:nvGrpSpPr>
          <p:grpSpPr bwMode="auto">
            <a:xfrm>
              <a:off x="4863953" y="1379506"/>
              <a:ext cx="2438315" cy="617397"/>
              <a:chOff x="2775" y="922"/>
              <a:chExt cx="2105" cy="533"/>
            </a:xfrm>
          </p:grpSpPr>
          <p:sp>
            <p:nvSpPr>
              <p:cNvPr id="69" name="Freeform 25"/>
              <p:cNvSpPr>
                <a:spLocks noEditPoints="1"/>
              </p:cNvSpPr>
              <p:nvPr/>
            </p:nvSpPr>
            <p:spPr bwMode="auto">
              <a:xfrm>
                <a:off x="4283" y="922"/>
                <a:ext cx="525" cy="531"/>
              </a:xfrm>
              <a:custGeom>
                <a:avLst/>
                <a:gdLst>
                  <a:gd name="T0" fmla="*/ 110 w 221"/>
                  <a:gd name="T1" fmla="*/ 221 h 221"/>
                  <a:gd name="T2" fmla="*/ 187 w 221"/>
                  <a:gd name="T3" fmla="*/ 75 h 221"/>
                  <a:gd name="T4" fmla="*/ 186 w 221"/>
                  <a:gd name="T5" fmla="*/ 77 h 221"/>
                  <a:gd name="T6" fmla="*/ 140 w 221"/>
                  <a:gd name="T7" fmla="*/ 168 h 221"/>
                  <a:gd name="T8" fmla="*/ 136 w 221"/>
                  <a:gd name="T9" fmla="*/ 172 h 221"/>
                  <a:gd name="T10" fmla="*/ 134 w 221"/>
                  <a:gd name="T11" fmla="*/ 173 h 221"/>
                  <a:gd name="T12" fmla="*/ 131 w 221"/>
                  <a:gd name="T13" fmla="*/ 172 h 221"/>
                  <a:gd name="T14" fmla="*/ 127 w 221"/>
                  <a:gd name="T15" fmla="*/ 168 h 221"/>
                  <a:gd name="T16" fmla="*/ 132 w 221"/>
                  <a:gd name="T17" fmla="*/ 147 h 221"/>
                  <a:gd name="T18" fmla="*/ 165 w 221"/>
                  <a:gd name="T19" fmla="*/ 82 h 221"/>
                  <a:gd name="T20" fmla="*/ 124 w 221"/>
                  <a:gd name="T21" fmla="*/ 108 h 221"/>
                  <a:gd name="T22" fmla="*/ 110 w 221"/>
                  <a:gd name="T23" fmla="*/ 135 h 221"/>
                  <a:gd name="T24" fmla="*/ 89 w 221"/>
                  <a:gd name="T25" fmla="*/ 172 h 221"/>
                  <a:gd name="T26" fmla="*/ 88 w 221"/>
                  <a:gd name="T27" fmla="*/ 173 h 221"/>
                  <a:gd name="T28" fmla="*/ 86 w 221"/>
                  <a:gd name="T29" fmla="*/ 173 h 221"/>
                  <a:gd name="T30" fmla="*/ 84 w 221"/>
                  <a:gd name="T31" fmla="*/ 172 h 221"/>
                  <a:gd name="T32" fmla="*/ 35 w 221"/>
                  <a:gd name="T33" fmla="*/ 78 h 221"/>
                  <a:gd name="T34" fmla="*/ 34 w 221"/>
                  <a:gd name="T35" fmla="*/ 76 h 221"/>
                  <a:gd name="T36" fmla="*/ 34 w 221"/>
                  <a:gd name="T37" fmla="*/ 74 h 221"/>
                  <a:gd name="T38" fmla="*/ 34 w 221"/>
                  <a:gd name="T39" fmla="*/ 72 h 221"/>
                  <a:gd name="T40" fmla="*/ 35 w 221"/>
                  <a:gd name="T41" fmla="*/ 71 h 221"/>
                  <a:gd name="T42" fmla="*/ 36 w 221"/>
                  <a:gd name="T43" fmla="*/ 69 h 221"/>
                  <a:gd name="T44" fmla="*/ 38 w 221"/>
                  <a:gd name="T45" fmla="*/ 68 h 221"/>
                  <a:gd name="T46" fmla="*/ 40 w 221"/>
                  <a:gd name="T47" fmla="*/ 67 h 221"/>
                  <a:gd name="T48" fmla="*/ 41 w 221"/>
                  <a:gd name="T49" fmla="*/ 67 h 221"/>
                  <a:gd name="T50" fmla="*/ 89 w 221"/>
                  <a:gd name="T51" fmla="*/ 67 h 221"/>
                  <a:gd name="T52" fmla="*/ 91 w 221"/>
                  <a:gd name="T53" fmla="*/ 68 h 221"/>
                  <a:gd name="T54" fmla="*/ 93 w 221"/>
                  <a:gd name="T55" fmla="*/ 69 h 221"/>
                  <a:gd name="T56" fmla="*/ 94 w 221"/>
                  <a:gd name="T57" fmla="*/ 71 h 221"/>
                  <a:gd name="T58" fmla="*/ 108 w 221"/>
                  <a:gd name="T59" fmla="*/ 99 h 221"/>
                  <a:gd name="T60" fmla="*/ 80 w 221"/>
                  <a:gd name="T61" fmla="*/ 82 h 221"/>
                  <a:gd name="T62" fmla="*/ 86 w 221"/>
                  <a:gd name="T63" fmla="*/ 147 h 221"/>
                  <a:gd name="T64" fmla="*/ 114 w 221"/>
                  <a:gd name="T65" fmla="*/ 95 h 221"/>
                  <a:gd name="T66" fmla="*/ 127 w 221"/>
                  <a:gd name="T67" fmla="*/ 71 h 221"/>
                  <a:gd name="T68" fmla="*/ 128 w 221"/>
                  <a:gd name="T69" fmla="*/ 69 h 221"/>
                  <a:gd name="T70" fmla="*/ 130 w 221"/>
                  <a:gd name="T71" fmla="*/ 68 h 221"/>
                  <a:gd name="T72" fmla="*/ 132 w 221"/>
                  <a:gd name="T73" fmla="*/ 67 h 221"/>
                  <a:gd name="T74" fmla="*/ 179 w 221"/>
                  <a:gd name="T75" fmla="*/ 67 h 221"/>
                  <a:gd name="T76" fmla="*/ 181 w 221"/>
                  <a:gd name="T77" fmla="*/ 67 h 221"/>
                  <a:gd name="T78" fmla="*/ 183 w 221"/>
                  <a:gd name="T79" fmla="*/ 68 h 221"/>
                  <a:gd name="T80" fmla="*/ 184 w 221"/>
                  <a:gd name="T81" fmla="*/ 69 h 221"/>
                  <a:gd name="T82" fmla="*/ 186 w 221"/>
                  <a:gd name="T83" fmla="*/ 71 h 221"/>
                  <a:gd name="T84" fmla="*/ 186 w 221"/>
                  <a:gd name="T85" fmla="*/ 72 h 221"/>
                  <a:gd name="T86" fmla="*/ 187 w 221"/>
                  <a:gd name="T87" fmla="*/ 7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1" h="221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72"/>
                      <a:pt x="49" y="221"/>
                      <a:pt x="110" y="221"/>
                    </a:cubicBezTo>
                    <a:cubicBezTo>
                      <a:pt x="171" y="221"/>
                      <a:pt x="221" y="172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6" y="75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6" y="78"/>
                      <a:pt x="186" y="78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70"/>
                      <a:pt x="139" y="171"/>
                      <a:pt x="137" y="172"/>
                    </a:cubicBezTo>
                    <a:cubicBezTo>
                      <a:pt x="137" y="172"/>
                      <a:pt x="136" y="172"/>
                      <a:pt x="136" y="172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35" y="173"/>
                      <a:pt x="135" y="173"/>
                      <a:pt x="134" y="173"/>
                    </a:cubicBezTo>
                    <a:cubicBezTo>
                      <a:pt x="134" y="173"/>
                      <a:pt x="134" y="173"/>
                      <a:pt x="134" y="173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3" y="173"/>
                      <a:pt x="133" y="173"/>
                      <a:pt x="132" y="173"/>
                    </a:cubicBezTo>
                    <a:cubicBezTo>
                      <a:pt x="132" y="173"/>
                      <a:pt x="132" y="173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0" y="172"/>
                    </a:cubicBezTo>
                    <a:cubicBezTo>
                      <a:pt x="129" y="171"/>
                      <a:pt x="127" y="170"/>
                      <a:pt x="127" y="168"/>
                    </a:cubicBezTo>
                    <a:cubicBezTo>
                      <a:pt x="112" y="139"/>
                      <a:pt x="112" y="139"/>
                      <a:pt x="112" y="139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32" y="147"/>
                      <a:pt x="132" y="147"/>
                      <a:pt x="132" y="147"/>
                    </a:cubicBezTo>
                    <a:cubicBezTo>
                      <a:pt x="132" y="147"/>
                      <a:pt x="134" y="149"/>
                      <a:pt x="135" y="147"/>
                    </a:cubicBezTo>
                    <a:cubicBezTo>
                      <a:pt x="136" y="144"/>
                      <a:pt x="166" y="84"/>
                      <a:pt x="166" y="84"/>
                    </a:cubicBezTo>
                    <a:cubicBezTo>
                      <a:pt x="166" y="84"/>
                      <a:pt x="168" y="82"/>
                      <a:pt x="165" y="82"/>
                    </a:cubicBezTo>
                    <a:cubicBezTo>
                      <a:pt x="162" y="82"/>
                      <a:pt x="142" y="82"/>
                      <a:pt x="140" y="82"/>
                    </a:cubicBezTo>
                    <a:cubicBezTo>
                      <a:pt x="137" y="82"/>
                      <a:pt x="136" y="84"/>
                      <a:pt x="136" y="84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10" y="135"/>
                      <a:pt x="110" y="135"/>
                      <a:pt x="110" y="135"/>
                    </a:cubicBezTo>
                    <a:cubicBezTo>
                      <a:pt x="110" y="135"/>
                      <a:pt x="110" y="135"/>
                      <a:pt x="110" y="135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3" y="170"/>
                      <a:pt x="92" y="171"/>
                      <a:pt x="90" y="172"/>
                    </a:cubicBezTo>
                    <a:cubicBezTo>
                      <a:pt x="90" y="172"/>
                      <a:pt x="90" y="172"/>
                      <a:pt x="89" y="172"/>
                    </a:cubicBezTo>
                    <a:cubicBezTo>
                      <a:pt x="89" y="172"/>
                      <a:pt x="89" y="172"/>
                      <a:pt x="89" y="172"/>
                    </a:cubicBezTo>
                    <a:cubicBezTo>
                      <a:pt x="89" y="173"/>
                      <a:pt x="89" y="173"/>
                      <a:pt x="88" y="173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7" y="173"/>
                      <a:pt x="87" y="173"/>
                      <a:pt x="87" y="173"/>
                    </a:cubicBezTo>
                    <a:cubicBezTo>
                      <a:pt x="87" y="173"/>
                      <a:pt x="86" y="173"/>
                      <a:pt x="86" y="173"/>
                    </a:cubicBezTo>
                    <a:cubicBezTo>
                      <a:pt x="86" y="173"/>
                      <a:pt x="86" y="173"/>
                      <a:pt x="86" y="173"/>
                    </a:cubicBezTo>
                    <a:cubicBezTo>
                      <a:pt x="85" y="173"/>
                      <a:pt x="85" y="173"/>
                      <a:pt x="85" y="172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4" y="172"/>
                      <a:pt x="84" y="172"/>
                      <a:pt x="84" y="172"/>
                    </a:cubicBezTo>
                    <a:cubicBezTo>
                      <a:pt x="82" y="171"/>
                      <a:pt x="81" y="170"/>
                      <a:pt x="80" y="16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7"/>
                      <a:pt x="35" y="77"/>
                    </a:cubicBezTo>
                    <a:cubicBezTo>
                      <a:pt x="35" y="77"/>
                      <a:pt x="34" y="77"/>
                      <a:pt x="34" y="77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4"/>
                      <a:pt x="34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4" y="74"/>
                      <a:pt x="34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5" y="72"/>
                      <a:pt x="35" y="71"/>
                      <a:pt x="35" y="71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6" y="70"/>
                      <a:pt x="36" y="70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8"/>
                      <a:pt x="37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9" y="68"/>
                      <a:pt x="39" y="67"/>
                    </a:cubicBezTo>
                    <a:cubicBezTo>
                      <a:pt x="39" y="67"/>
                      <a:pt x="39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7"/>
                      <a:pt x="90" y="67"/>
                    </a:cubicBezTo>
                    <a:cubicBezTo>
                      <a:pt x="90" y="67"/>
                      <a:pt x="90" y="68"/>
                      <a:pt x="90" y="68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91" y="68"/>
                      <a:pt x="91" y="68"/>
                      <a:pt x="92" y="68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69"/>
                      <a:pt x="93" y="69"/>
                      <a:pt x="93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1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85" y="84"/>
                      <a:pt x="83" y="82"/>
                      <a:pt x="80" y="82"/>
                    </a:cubicBezTo>
                    <a:cubicBezTo>
                      <a:pt x="77" y="82"/>
                      <a:pt x="58" y="82"/>
                      <a:pt x="56" y="82"/>
                    </a:cubicBezTo>
                    <a:cubicBezTo>
                      <a:pt x="53" y="82"/>
                      <a:pt x="54" y="84"/>
                      <a:pt x="54" y="84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87" y="149"/>
                      <a:pt x="88" y="147"/>
                    </a:cubicBezTo>
                    <a:cubicBezTo>
                      <a:pt x="90" y="144"/>
                      <a:pt x="101" y="121"/>
                      <a:pt x="101" y="121"/>
                    </a:cubicBezTo>
                    <a:cubicBezTo>
                      <a:pt x="114" y="95"/>
                      <a:pt x="114" y="95"/>
                      <a:pt x="114" y="95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7" y="71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27" y="70"/>
                      <a:pt x="127" y="70"/>
                      <a:pt x="127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9" y="68"/>
                      <a:pt x="129" y="68"/>
                      <a:pt x="129" y="68"/>
                    </a:cubicBezTo>
                    <a:cubicBezTo>
                      <a:pt x="129" y="68"/>
                      <a:pt x="129" y="68"/>
                      <a:pt x="130" y="68"/>
                    </a:cubicBezTo>
                    <a:cubicBezTo>
                      <a:pt x="130" y="68"/>
                      <a:pt x="130" y="68"/>
                      <a:pt x="130" y="68"/>
                    </a:cubicBezTo>
                    <a:cubicBezTo>
                      <a:pt x="130" y="68"/>
                      <a:pt x="131" y="67"/>
                      <a:pt x="131" y="67"/>
                    </a:cubicBezTo>
                    <a:cubicBezTo>
                      <a:pt x="131" y="67"/>
                      <a:pt x="131" y="67"/>
                      <a:pt x="132" y="6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7"/>
                      <a:pt x="133" y="67"/>
                      <a:pt x="133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80" y="67"/>
                    </a:cubicBezTo>
                    <a:cubicBezTo>
                      <a:pt x="180" y="67"/>
                      <a:pt x="180" y="67"/>
                      <a:pt x="180" y="67"/>
                    </a:cubicBezTo>
                    <a:cubicBezTo>
                      <a:pt x="181" y="67"/>
                      <a:pt x="181" y="67"/>
                      <a:pt x="181" y="67"/>
                    </a:cubicBezTo>
                    <a:cubicBezTo>
                      <a:pt x="181" y="67"/>
                      <a:pt x="181" y="67"/>
                      <a:pt x="182" y="67"/>
                    </a:cubicBezTo>
                    <a:cubicBezTo>
                      <a:pt x="182" y="68"/>
                      <a:pt x="182" y="68"/>
                      <a:pt x="182" y="68"/>
                    </a:cubicBezTo>
                    <a:cubicBezTo>
                      <a:pt x="182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4" y="6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84" y="69"/>
                      <a:pt x="184" y="69"/>
                      <a:pt x="185" y="69"/>
                    </a:cubicBezTo>
                    <a:cubicBezTo>
                      <a:pt x="185" y="70"/>
                      <a:pt x="185" y="70"/>
                      <a:pt x="185" y="70"/>
                    </a:cubicBezTo>
                    <a:cubicBezTo>
                      <a:pt x="185" y="70"/>
                      <a:pt x="185" y="70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3"/>
                      <a:pt x="186" y="73"/>
                      <a:pt x="186" y="73"/>
                    </a:cubicBezTo>
                    <a:cubicBezTo>
                      <a:pt x="187" y="73"/>
                      <a:pt x="187" y="74"/>
                      <a:pt x="187" y="74"/>
                    </a:cubicBezTo>
                    <a:cubicBezTo>
                      <a:pt x="187" y="74"/>
                      <a:pt x="187" y="74"/>
                      <a:pt x="187" y="74"/>
                    </a:cubicBezTo>
                    <a:cubicBezTo>
                      <a:pt x="187" y="74"/>
                      <a:pt x="187" y="75"/>
                      <a:pt x="187" y="75"/>
                    </a:cubicBezTo>
                    <a:close/>
                  </a:path>
                </a:pathLst>
              </a:custGeom>
              <a:solidFill>
                <a:srgbClr val="F73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Oval 26"/>
              <p:cNvSpPr>
                <a:spLocks noChangeArrowheads="1"/>
              </p:cNvSpPr>
              <p:nvPr/>
            </p:nvSpPr>
            <p:spPr bwMode="auto">
              <a:xfrm>
                <a:off x="4811" y="1385"/>
                <a:ext cx="69" cy="70"/>
              </a:xfrm>
              <a:prstGeom prst="ellipse">
                <a:avLst/>
              </a:prstGeom>
              <a:solidFill>
                <a:srgbClr val="F73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7"/>
              <p:cNvSpPr/>
              <p:nvPr/>
            </p:nvSpPr>
            <p:spPr bwMode="auto">
              <a:xfrm>
                <a:off x="3778" y="989"/>
                <a:ext cx="429" cy="401"/>
              </a:xfrm>
              <a:custGeom>
                <a:avLst/>
                <a:gdLst>
                  <a:gd name="T0" fmla="*/ 180 w 180"/>
                  <a:gd name="T1" fmla="*/ 120 h 167"/>
                  <a:gd name="T2" fmla="*/ 133 w 180"/>
                  <a:gd name="T3" fmla="*/ 74 h 167"/>
                  <a:gd name="T4" fmla="*/ 133 w 180"/>
                  <a:gd name="T5" fmla="*/ 74 h 167"/>
                  <a:gd name="T6" fmla="*/ 47 w 180"/>
                  <a:gd name="T7" fmla="*/ 74 h 167"/>
                  <a:gd name="T8" fmla="*/ 47 w 180"/>
                  <a:gd name="T9" fmla="*/ 74 h 167"/>
                  <a:gd name="T10" fmla="*/ 47 w 180"/>
                  <a:gd name="T11" fmla="*/ 74 h 167"/>
                  <a:gd name="T12" fmla="*/ 20 w 180"/>
                  <a:gd name="T13" fmla="*/ 47 h 167"/>
                  <a:gd name="T14" fmla="*/ 47 w 180"/>
                  <a:gd name="T15" fmla="*/ 20 h 167"/>
                  <a:gd name="T16" fmla="*/ 47 w 180"/>
                  <a:gd name="T17" fmla="*/ 20 h 167"/>
                  <a:gd name="T18" fmla="*/ 47 w 180"/>
                  <a:gd name="T19" fmla="*/ 20 h 167"/>
                  <a:gd name="T20" fmla="*/ 164 w 180"/>
                  <a:gd name="T21" fmla="*/ 20 h 167"/>
                  <a:gd name="T22" fmla="*/ 174 w 180"/>
                  <a:gd name="T23" fmla="*/ 10 h 167"/>
                  <a:gd name="T24" fmla="*/ 164 w 180"/>
                  <a:gd name="T25" fmla="*/ 0 h 167"/>
                  <a:gd name="T26" fmla="*/ 47 w 180"/>
                  <a:gd name="T27" fmla="*/ 0 h 167"/>
                  <a:gd name="T28" fmla="*/ 47 w 180"/>
                  <a:gd name="T29" fmla="*/ 0 h 167"/>
                  <a:gd name="T30" fmla="*/ 0 w 180"/>
                  <a:gd name="T31" fmla="*/ 47 h 167"/>
                  <a:gd name="T32" fmla="*/ 47 w 180"/>
                  <a:gd name="T33" fmla="*/ 93 h 167"/>
                  <a:gd name="T34" fmla="*/ 47 w 180"/>
                  <a:gd name="T35" fmla="*/ 93 h 167"/>
                  <a:gd name="T36" fmla="*/ 133 w 180"/>
                  <a:gd name="T37" fmla="*/ 93 h 167"/>
                  <a:gd name="T38" fmla="*/ 133 w 180"/>
                  <a:gd name="T39" fmla="*/ 94 h 167"/>
                  <a:gd name="T40" fmla="*/ 160 w 180"/>
                  <a:gd name="T41" fmla="*/ 120 h 167"/>
                  <a:gd name="T42" fmla="*/ 133 w 180"/>
                  <a:gd name="T43" fmla="*/ 147 h 167"/>
                  <a:gd name="T44" fmla="*/ 16 w 180"/>
                  <a:gd name="T45" fmla="*/ 147 h 167"/>
                  <a:gd name="T46" fmla="*/ 6 w 180"/>
                  <a:gd name="T47" fmla="*/ 157 h 167"/>
                  <a:gd name="T48" fmla="*/ 16 w 180"/>
                  <a:gd name="T49" fmla="*/ 167 h 167"/>
                  <a:gd name="T50" fmla="*/ 133 w 180"/>
                  <a:gd name="T51" fmla="*/ 167 h 167"/>
                  <a:gd name="T52" fmla="*/ 133 w 180"/>
                  <a:gd name="T53" fmla="*/ 167 h 167"/>
                  <a:gd name="T54" fmla="*/ 180 w 180"/>
                  <a:gd name="T55" fmla="*/ 12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" h="167">
                    <a:moveTo>
                      <a:pt x="180" y="120"/>
                    </a:moveTo>
                    <a:cubicBezTo>
                      <a:pt x="180" y="95"/>
                      <a:pt x="159" y="74"/>
                      <a:pt x="133" y="74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32" y="74"/>
                      <a:pt x="20" y="62"/>
                      <a:pt x="20" y="47"/>
                    </a:cubicBezTo>
                    <a:cubicBezTo>
                      <a:pt x="20" y="32"/>
                      <a:pt x="32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164" y="20"/>
                      <a:pt x="164" y="20"/>
                      <a:pt x="164" y="20"/>
                    </a:cubicBezTo>
                    <a:cubicBezTo>
                      <a:pt x="169" y="20"/>
                      <a:pt x="174" y="15"/>
                      <a:pt x="174" y="10"/>
                    </a:cubicBezTo>
                    <a:cubicBezTo>
                      <a:pt x="174" y="4"/>
                      <a:pt x="169" y="0"/>
                      <a:pt x="16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21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133" y="93"/>
                      <a:pt x="133" y="93"/>
                      <a:pt x="133" y="93"/>
                    </a:cubicBezTo>
                    <a:cubicBezTo>
                      <a:pt x="133" y="94"/>
                      <a:pt x="133" y="94"/>
                      <a:pt x="133" y="94"/>
                    </a:cubicBezTo>
                    <a:cubicBezTo>
                      <a:pt x="148" y="94"/>
                      <a:pt x="160" y="106"/>
                      <a:pt x="160" y="120"/>
                    </a:cubicBezTo>
                    <a:cubicBezTo>
                      <a:pt x="160" y="135"/>
                      <a:pt x="148" y="147"/>
                      <a:pt x="133" y="147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1" y="147"/>
                      <a:pt x="6" y="152"/>
                      <a:pt x="6" y="157"/>
                    </a:cubicBezTo>
                    <a:cubicBezTo>
                      <a:pt x="6" y="163"/>
                      <a:pt x="11" y="167"/>
                      <a:pt x="16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59" y="167"/>
                      <a:pt x="180" y="146"/>
                      <a:pt x="180" y="1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8"/>
              <p:cNvSpPr/>
              <p:nvPr/>
            </p:nvSpPr>
            <p:spPr bwMode="auto">
              <a:xfrm>
                <a:off x="3329" y="989"/>
                <a:ext cx="416" cy="401"/>
              </a:xfrm>
              <a:custGeom>
                <a:avLst/>
                <a:gdLst>
                  <a:gd name="T0" fmla="*/ 175 w 175"/>
                  <a:gd name="T1" fmla="*/ 47 h 167"/>
                  <a:gd name="T2" fmla="*/ 128 w 175"/>
                  <a:gd name="T3" fmla="*/ 0 h 167"/>
                  <a:gd name="T4" fmla="*/ 128 w 175"/>
                  <a:gd name="T5" fmla="*/ 0 h 167"/>
                  <a:gd name="T6" fmla="*/ 10 w 175"/>
                  <a:gd name="T7" fmla="*/ 0 h 167"/>
                  <a:gd name="T8" fmla="*/ 0 w 175"/>
                  <a:gd name="T9" fmla="*/ 10 h 167"/>
                  <a:gd name="T10" fmla="*/ 10 w 175"/>
                  <a:gd name="T11" fmla="*/ 20 h 167"/>
                  <a:gd name="T12" fmla="*/ 128 w 175"/>
                  <a:gd name="T13" fmla="*/ 20 h 167"/>
                  <a:gd name="T14" fmla="*/ 129 w 175"/>
                  <a:gd name="T15" fmla="*/ 20 h 167"/>
                  <a:gd name="T16" fmla="*/ 155 w 175"/>
                  <a:gd name="T17" fmla="*/ 47 h 167"/>
                  <a:gd name="T18" fmla="*/ 128 w 175"/>
                  <a:gd name="T19" fmla="*/ 74 h 167"/>
                  <a:gd name="T20" fmla="*/ 128 w 175"/>
                  <a:gd name="T21" fmla="*/ 74 h 167"/>
                  <a:gd name="T22" fmla="*/ 29 w 175"/>
                  <a:gd name="T23" fmla="*/ 74 h 167"/>
                  <a:gd name="T24" fmla="*/ 29 w 175"/>
                  <a:gd name="T25" fmla="*/ 74 h 167"/>
                  <a:gd name="T26" fmla="*/ 0 w 175"/>
                  <a:gd name="T27" fmla="*/ 102 h 167"/>
                  <a:gd name="T28" fmla="*/ 0 w 175"/>
                  <a:gd name="T29" fmla="*/ 102 h 167"/>
                  <a:gd name="T30" fmla="*/ 0 w 175"/>
                  <a:gd name="T31" fmla="*/ 157 h 167"/>
                  <a:gd name="T32" fmla="*/ 10 w 175"/>
                  <a:gd name="T33" fmla="*/ 167 h 167"/>
                  <a:gd name="T34" fmla="*/ 20 w 175"/>
                  <a:gd name="T35" fmla="*/ 157 h 167"/>
                  <a:gd name="T36" fmla="*/ 20 w 175"/>
                  <a:gd name="T37" fmla="*/ 130 h 167"/>
                  <a:gd name="T38" fmla="*/ 20 w 175"/>
                  <a:gd name="T39" fmla="*/ 130 h 167"/>
                  <a:gd name="T40" fmla="*/ 20 w 175"/>
                  <a:gd name="T41" fmla="*/ 102 h 167"/>
                  <a:gd name="T42" fmla="*/ 29 w 175"/>
                  <a:gd name="T43" fmla="*/ 94 h 167"/>
                  <a:gd name="T44" fmla="*/ 29 w 175"/>
                  <a:gd name="T45" fmla="*/ 94 h 167"/>
                  <a:gd name="T46" fmla="*/ 56 w 175"/>
                  <a:gd name="T47" fmla="*/ 94 h 167"/>
                  <a:gd name="T48" fmla="*/ 128 w 175"/>
                  <a:gd name="T49" fmla="*/ 94 h 167"/>
                  <a:gd name="T50" fmla="*/ 129 w 175"/>
                  <a:gd name="T51" fmla="*/ 93 h 167"/>
                  <a:gd name="T52" fmla="*/ 175 w 175"/>
                  <a:gd name="T53" fmla="*/ 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167">
                    <a:moveTo>
                      <a:pt x="175" y="47"/>
                    </a:moveTo>
                    <a:cubicBezTo>
                      <a:pt x="175" y="21"/>
                      <a:pt x="154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43" y="20"/>
                      <a:pt x="155" y="32"/>
                      <a:pt x="155" y="47"/>
                    </a:cubicBezTo>
                    <a:cubicBezTo>
                      <a:pt x="155" y="62"/>
                      <a:pt x="143" y="74"/>
                      <a:pt x="128" y="74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13" y="74"/>
                      <a:pt x="0" y="87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63"/>
                      <a:pt x="4" y="167"/>
                      <a:pt x="10" y="167"/>
                    </a:cubicBezTo>
                    <a:cubicBezTo>
                      <a:pt x="15" y="167"/>
                      <a:pt x="20" y="163"/>
                      <a:pt x="20" y="157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98"/>
                      <a:pt x="24" y="94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29" y="94"/>
                      <a:pt x="129" y="93"/>
                      <a:pt x="129" y="93"/>
                    </a:cubicBezTo>
                    <a:cubicBezTo>
                      <a:pt x="154" y="93"/>
                      <a:pt x="175" y="73"/>
                      <a:pt x="175" y="4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9"/>
              <p:cNvSpPr/>
              <p:nvPr/>
            </p:nvSpPr>
            <p:spPr bwMode="auto">
              <a:xfrm>
                <a:off x="2775" y="987"/>
                <a:ext cx="478" cy="406"/>
              </a:xfrm>
              <a:custGeom>
                <a:avLst/>
                <a:gdLst>
                  <a:gd name="T0" fmla="*/ 201 w 201"/>
                  <a:gd name="T1" fmla="*/ 11 h 169"/>
                  <a:gd name="T2" fmla="*/ 199 w 201"/>
                  <a:gd name="T3" fmla="*/ 4 h 169"/>
                  <a:gd name="T4" fmla="*/ 185 w 201"/>
                  <a:gd name="T5" fmla="*/ 3 h 169"/>
                  <a:gd name="T6" fmla="*/ 113 w 201"/>
                  <a:gd name="T7" fmla="*/ 62 h 169"/>
                  <a:gd name="T8" fmla="*/ 128 w 201"/>
                  <a:gd name="T9" fmla="*/ 75 h 169"/>
                  <a:gd name="T10" fmla="*/ 181 w 201"/>
                  <a:gd name="T11" fmla="*/ 32 h 169"/>
                  <a:gd name="T12" fmla="*/ 181 w 201"/>
                  <a:gd name="T13" fmla="*/ 137 h 169"/>
                  <a:gd name="T14" fmla="*/ 158 w 201"/>
                  <a:gd name="T15" fmla="*/ 119 h 169"/>
                  <a:gd name="T16" fmla="*/ 157 w 201"/>
                  <a:gd name="T17" fmla="*/ 118 h 169"/>
                  <a:gd name="T18" fmla="*/ 100 w 201"/>
                  <a:gd name="T19" fmla="*/ 72 h 169"/>
                  <a:gd name="T20" fmla="*/ 85 w 201"/>
                  <a:gd name="T21" fmla="*/ 85 h 169"/>
                  <a:gd name="T22" fmla="*/ 85 w 201"/>
                  <a:gd name="T23" fmla="*/ 85 h 169"/>
                  <a:gd name="T24" fmla="*/ 68 w 201"/>
                  <a:gd name="T25" fmla="*/ 98 h 169"/>
                  <a:gd name="T26" fmla="*/ 44 w 201"/>
                  <a:gd name="T27" fmla="*/ 118 h 169"/>
                  <a:gd name="T28" fmla="*/ 44 w 201"/>
                  <a:gd name="T29" fmla="*/ 118 h 169"/>
                  <a:gd name="T30" fmla="*/ 20 w 201"/>
                  <a:gd name="T31" fmla="*/ 137 h 169"/>
                  <a:gd name="T32" fmla="*/ 20 w 201"/>
                  <a:gd name="T33" fmla="*/ 32 h 169"/>
                  <a:gd name="T34" fmla="*/ 72 w 201"/>
                  <a:gd name="T35" fmla="*/ 75 h 169"/>
                  <a:gd name="T36" fmla="*/ 88 w 201"/>
                  <a:gd name="T37" fmla="*/ 62 h 169"/>
                  <a:gd name="T38" fmla="*/ 17 w 201"/>
                  <a:gd name="T39" fmla="*/ 4 h 169"/>
                  <a:gd name="T40" fmla="*/ 17 w 201"/>
                  <a:gd name="T41" fmla="*/ 4 h 169"/>
                  <a:gd name="T42" fmla="*/ 16 w 201"/>
                  <a:gd name="T43" fmla="*/ 3 h 169"/>
                  <a:gd name="T44" fmla="*/ 2 w 201"/>
                  <a:gd name="T45" fmla="*/ 4 h 169"/>
                  <a:gd name="T46" fmla="*/ 0 w 201"/>
                  <a:gd name="T47" fmla="*/ 11 h 169"/>
                  <a:gd name="T48" fmla="*/ 0 w 201"/>
                  <a:gd name="T49" fmla="*/ 11 h 169"/>
                  <a:gd name="T50" fmla="*/ 0 w 201"/>
                  <a:gd name="T51" fmla="*/ 12 h 169"/>
                  <a:gd name="T52" fmla="*/ 0 w 201"/>
                  <a:gd name="T53" fmla="*/ 12 h 169"/>
                  <a:gd name="T54" fmla="*/ 0 w 201"/>
                  <a:gd name="T55" fmla="*/ 158 h 169"/>
                  <a:gd name="T56" fmla="*/ 0 w 201"/>
                  <a:gd name="T57" fmla="*/ 158 h 169"/>
                  <a:gd name="T58" fmla="*/ 2 w 201"/>
                  <a:gd name="T59" fmla="*/ 165 h 169"/>
                  <a:gd name="T60" fmla="*/ 16 w 201"/>
                  <a:gd name="T61" fmla="*/ 166 h 169"/>
                  <a:gd name="T62" fmla="*/ 101 w 201"/>
                  <a:gd name="T63" fmla="*/ 97 h 169"/>
                  <a:gd name="T64" fmla="*/ 185 w 201"/>
                  <a:gd name="T65" fmla="*/ 166 h 169"/>
                  <a:gd name="T66" fmla="*/ 199 w 201"/>
                  <a:gd name="T67" fmla="*/ 165 h 169"/>
                  <a:gd name="T68" fmla="*/ 201 w 201"/>
                  <a:gd name="T69" fmla="*/ 158 h 169"/>
                  <a:gd name="T70" fmla="*/ 201 w 201"/>
                  <a:gd name="T71" fmla="*/ 158 h 169"/>
                  <a:gd name="T72" fmla="*/ 201 w 201"/>
                  <a:gd name="T73" fmla="*/ 1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1" h="169">
                    <a:moveTo>
                      <a:pt x="201" y="11"/>
                    </a:moveTo>
                    <a:cubicBezTo>
                      <a:pt x="201" y="9"/>
                      <a:pt x="200" y="6"/>
                      <a:pt x="199" y="4"/>
                    </a:cubicBezTo>
                    <a:cubicBezTo>
                      <a:pt x="195" y="0"/>
                      <a:pt x="189" y="0"/>
                      <a:pt x="185" y="3"/>
                    </a:cubicBezTo>
                    <a:cubicBezTo>
                      <a:pt x="113" y="62"/>
                      <a:pt x="113" y="62"/>
                      <a:pt x="113" y="62"/>
                    </a:cubicBezTo>
                    <a:cubicBezTo>
                      <a:pt x="128" y="75"/>
                      <a:pt x="128" y="75"/>
                      <a:pt x="128" y="75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58" y="119"/>
                      <a:pt x="158" y="118"/>
                      <a:pt x="157" y="118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0"/>
                      <a:pt x="2" y="4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0"/>
                      <a:pt x="1" y="163"/>
                      <a:pt x="2" y="165"/>
                    </a:cubicBezTo>
                    <a:cubicBezTo>
                      <a:pt x="6" y="169"/>
                      <a:pt x="12" y="169"/>
                      <a:pt x="16" y="166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85" y="166"/>
                      <a:pt x="185" y="166"/>
                      <a:pt x="185" y="166"/>
                    </a:cubicBezTo>
                    <a:cubicBezTo>
                      <a:pt x="189" y="169"/>
                      <a:pt x="195" y="169"/>
                      <a:pt x="199" y="165"/>
                    </a:cubicBezTo>
                    <a:cubicBezTo>
                      <a:pt x="200" y="163"/>
                      <a:pt x="201" y="160"/>
                      <a:pt x="201" y="158"/>
                    </a:cubicBezTo>
                    <a:cubicBezTo>
                      <a:pt x="201" y="158"/>
                      <a:pt x="201" y="158"/>
                      <a:pt x="201" y="158"/>
                    </a:cubicBezTo>
                    <a:cubicBezTo>
                      <a:pt x="201" y="11"/>
                      <a:pt x="201" y="11"/>
                      <a:pt x="201" y="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111" name="直接连接符 110"/>
          <p:cNvCxnSpPr/>
          <p:nvPr/>
        </p:nvCxnSpPr>
        <p:spPr>
          <a:xfrm>
            <a:off x="5349433" y="5178362"/>
            <a:ext cx="14931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97712" y="868100"/>
            <a:ext cx="1053296" cy="185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D11D-6677-4998-B12F-7B39DE32A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8FA-4A28-4337-85E8-04A642B33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D11D-6677-4998-B12F-7B39DE32A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8FA-4A28-4337-85E8-04A642B33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208726" y="2279893"/>
            <a:ext cx="5426449" cy="238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zh-CN" altLang="en-US" sz="8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08726" y="4930497"/>
            <a:ext cx="5426449" cy="56071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08726" y="6356350"/>
            <a:ext cx="1372674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0210" y="6356350"/>
            <a:ext cx="4070321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33219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287234" y="1366792"/>
            <a:ext cx="2094420" cy="617399"/>
            <a:chOff x="1987449" y="1668348"/>
            <a:chExt cx="2090288" cy="616180"/>
          </a:xfrm>
        </p:grpSpPr>
        <p:grpSp>
          <p:nvGrpSpPr>
            <p:cNvPr id="18" name="组合 17"/>
            <p:cNvGrpSpPr/>
            <p:nvPr/>
          </p:nvGrpSpPr>
          <p:grpSpPr>
            <a:xfrm>
              <a:off x="2687307" y="1745457"/>
              <a:ext cx="1390430" cy="462392"/>
              <a:chOff x="2741722" y="1793215"/>
              <a:chExt cx="1103203" cy="366875"/>
            </a:xfrm>
          </p:grpSpPr>
          <p:sp>
            <p:nvSpPr>
              <p:cNvPr id="22" name="Freeform 5"/>
              <p:cNvSpPr/>
              <p:nvPr/>
            </p:nvSpPr>
            <p:spPr bwMode="auto">
              <a:xfrm>
                <a:off x="3271654" y="1996605"/>
                <a:ext cx="151471" cy="163485"/>
              </a:xfrm>
              <a:custGeom>
                <a:avLst/>
                <a:gdLst>
                  <a:gd name="T0" fmla="*/ 80 w 149"/>
                  <a:gd name="T1" fmla="*/ 120 h 160"/>
                  <a:gd name="T2" fmla="*/ 40 w 149"/>
                  <a:gd name="T3" fmla="*/ 80 h 160"/>
                  <a:gd name="T4" fmla="*/ 80 w 149"/>
                  <a:gd name="T5" fmla="*/ 40 h 160"/>
                  <a:gd name="T6" fmla="*/ 114 w 149"/>
                  <a:gd name="T7" fmla="*/ 60 h 160"/>
                  <a:gd name="T8" fmla="*/ 149 w 149"/>
                  <a:gd name="T9" fmla="*/ 40 h 160"/>
                  <a:gd name="T10" fmla="*/ 80 w 149"/>
                  <a:gd name="T11" fmla="*/ 0 h 160"/>
                  <a:gd name="T12" fmla="*/ 0 w 149"/>
                  <a:gd name="T13" fmla="*/ 80 h 160"/>
                  <a:gd name="T14" fmla="*/ 80 w 149"/>
                  <a:gd name="T15" fmla="*/ 160 h 160"/>
                  <a:gd name="T16" fmla="*/ 149 w 149"/>
                  <a:gd name="T17" fmla="*/ 120 h 160"/>
                  <a:gd name="T18" fmla="*/ 114 w 149"/>
                  <a:gd name="T19" fmla="*/ 100 h 160"/>
                  <a:gd name="T20" fmla="*/ 80 w 149"/>
                  <a:gd name="T21" fmla="*/ 12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160">
                    <a:moveTo>
                      <a:pt x="80" y="120"/>
                    </a:moveTo>
                    <a:cubicBezTo>
                      <a:pt x="58" y="120"/>
                      <a:pt x="40" y="103"/>
                      <a:pt x="40" y="80"/>
                    </a:cubicBezTo>
                    <a:cubicBezTo>
                      <a:pt x="40" y="58"/>
                      <a:pt x="58" y="40"/>
                      <a:pt x="80" y="40"/>
                    </a:cubicBezTo>
                    <a:cubicBezTo>
                      <a:pt x="95" y="40"/>
                      <a:pt x="107" y="48"/>
                      <a:pt x="114" y="60"/>
                    </a:cubicBezTo>
                    <a:cubicBezTo>
                      <a:pt x="149" y="40"/>
                      <a:pt x="149" y="40"/>
                      <a:pt x="149" y="40"/>
                    </a:cubicBezTo>
                    <a:cubicBezTo>
                      <a:pt x="135" y="17"/>
                      <a:pt x="109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25"/>
                      <a:pt x="36" y="160"/>
                      <a:pt x="80" y="160"/>
                    </a:cubicBezTo>
                    <a:cubicBezTo>
                      <a:pt x="109" y="160"/>
                      <a:pt x="135" y="144"/>
                      <a:pt x="149" y="120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08" y="112"/>
                      <a:pt x="95" y="120"/>
                      <a:pt x="80" y="12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2924945" y="1996605"/>
                <a:ext cx="122292" cy="163485"/>
              </a:xfrm>
              <a:custGeom>
                <a:avLst/>
                <a:gdLst>
                  <a:gd name="T0" fmla="*/ 0 w 285"/>
                  <a:gd name="T1" fmla="*/ 0 h 381"/>
                  <a:gd name="T2" fmla="*/ 0 w 285"/>
                  <a:gd name="T3" fmla="*/ 95 h 381"/>
                  <a:gd name="T4" fmla="*/ 0 w 285"/>
                  <a:gd name="T5" fmla="*/ 143 h 381"/>
                  <a:gd name="T6" fmla="*/ 0 w 285"/>
                  <a:gd name="T7" fmla="*/ 238 h 381"/>
                  <a:gd name="T8" fmla="*/ 0 w 285"/>
                  <a:gd name="T9" fmla="*/ 381 h 381"/>
                  <a:gd name="T10" fmla="*/ 95 w 285"/>
                  <a:gd name="T11" fmla="*/ 381 h 381"/>
                  <a:gd name="T12" fmla="*/ 95 w 285"/>
                  <a:gd name="T13" fmla="*/ 238 h 381"/>
                  <a:gd name="T14" fmla="*/ 285 w 285"/>
                  <a:gd name="T15" fmla="*/ 238 h 381"/>
                  <a:gd name="T16" fmla="*/ 285 w 285"/>
                  <a:gd name="T17" fmla="*/ 143 h 381"/>
                  <a:gd name="T18" fmla="*/ 95 w 285"/>
                  <a:gd name="T19" fmla="*/ 143 h 381"/>
                  <a:gd name="T20" fmla="*/ 95 w 285"/>
                  <a:gd name="T21" fmla="*/ 95 h 381"/>
                  <a:gd name="T22" fmla="*/ 285 w 285"/>
                  <a:gd name="T23" fmla="*/ 95 h 381"/>
                  <a:gd name="T24" fmla="*/ 285 w 285"/>
                  <a:gd name="T25" fmla="*/ 0 h 381"/>
                  <a:gd name="T26" fmla="*/ 95 w 285"/>
                  <a:gd name="T27" fmla="*/ 0 h 381"/>
                  <a:gd name="T28" fmla="*/ 0 w 285"/>
                  <a:gd name="T2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5" h="381">
                    <a:moveTo>
                      <a:pt x="0" y="0"/>
                    </a:moveTo>
                    <a:lnTo>
                      <a:pt x="0" y="95"/>
                    </a:lnTo>
                    <a:lnTo>
                      <a:pt x="0" y="143"/>
                    </a:lnTo>
                    <a:lnTo>
                      <a:pt x="0" y="238"/>
                    </a:lnTo>
                    <a:lnTo>
                      <a:pt x="0" y="381"/>
                    </a:lnTo>
                    <a:lnTo>
                      <a:pt x="95" y="381"/>
                    </a:lnTo>
                    <a:lnTo>
                      <a:pt x="95" y="238"/>
                    </a:lnTo>
                    <a:lnTo>
                      <a:pt x="285" y="238"/>
                    </a:lnTo>
                    <a:lnTo>
                      <a:pt x="285" y="143"/>
                    </a:lnTo>
                    <a:lnTo>
                      <a:pt x="95" y="143"/>
                    </a:lnTo>
                    <a:lnTo>
                      <a:pt x="95" y="95"/>
                    </a:lnTo>
                    <a:lnTo>
                      <a:pt x="285" y="95"/>
                    </a:lnTo>
                    <a:lnTo>
                      <a:pt x="285" y="0"/>
                    </a:ln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3067834" y="1996605"/>
                <a:ext cx="122292" cy="163485"/>
              </a:xfrm>
              <a:custGeom>
                <a:avLst/>
                <a:gdLst>
                  <a:gd name="T0" fmla="*/ 0 w 285"/>
                  <a:gd name="T1" fmla="*/ 0 h 381"/>
                  <a:gd name="T2" fmla="*/ 0 w 285"/>
                  <a:gd name="T3" fmla="*/ 95 h 381"/>
                  <a:gd name="T4" fmla="*/ 0 w 285"/>
                  <a:gd name="T5" fmla="*/ 143 h 381"/>
                  <a:gd name="T6" fmla="*/ 0 w 285"/>
                  <a:gd name="T7" fmla="*/ 238 h 381"/>
                  <a:gd name="T8" fmla="*/ 0 w 285"/>
                  <a:gd name="T9" fmla="*/ 381 h 381"/>
                  <a:gd name="T10" fmla="*/ 95 w 285"/>
                  <a:gd name="T11" fmla="*/ 381 h 381"/>
                  <a:gd name="T12" fmla="*/ 95 w 285"/>
                  <a:gd name="T13" fmla="*/ 238 h 381"/>
                  <a:gd name="T14" fmla="*/ 285 w 285"/>
                  <a:gd name="T15" fmla="*/ 238 h 381"/>
                  <a:gd name="T16" fmla="*/ 285 w 285"/>
                  <a:gd name="T17" fmla="*/ 143 h 381"/>
                  <a:gd name="T18" fmla="*/ 95 w 285"/>
                  <a:gd name="T19" fmla="*/ 143 h 381"/>
                  <a:gd name="T20" fmla="*/ 95 w 285"/>
                  <a:gd name="T21" fmla="*/ 95 h 381"/>
                  <a:gd name="T22" fmla="*/ 285 w 285"/>
                  <a:gd name="T23" fmla="*/ 95 h 381"/>
                  <a:gd name="T24" fmla="*/ 285 w 285"/>
                  <a:gd name="T25" fmla="*/ 0 h 381"/>
                  <a:gd name="T26" fmla="*/ 95 w 285"/>
                  <a:gd name="T27" fmla="*/ 0 h 381"/>
                  <a:gd name="T28" fmla="*/ 0 w 285"/>
                  <a:gd name="T2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5" h="381">
                    <a:moveTo>
                      <a:pt x="0" y="0"/>
                    </a:moveTo>
                    <a:lnTo>
                      <a:pt x="0" y="95"/>
                    </a:lnTo>
                    <a:lnTo>
                      <a:pt x="0" y="143"/>
                    </a:lnTo>
                    <a:lnTo>
                      <a:pt x="0" y="238"/>
                    </a:lnTo>
                    <a:lnTo>
                      <a:pt x="0" y="381"/>
                    </a:lnTo>
                    <a:lnTo>
                      <a:pt x="95" y="381"/>
                    </a:lnTo>
                    <a:lnTo>
                      <a:pt x="95" y="238"/>
                    </a:lnTo>
                    <a:lnTo>
                      <a:pt x="285" y="238"/>
                    </a:lnTo>
                    <a:lnTo>
                      <a:pt x="285" y="143"/>
                    </a:lnTo>
                    <a:lnTo>
                      <a:pt x="95" y="143"/>
                    </a:lnTo>
                    <a:lnTo>
                      <a:pt x="95" y="95"/>
                    </a:lnTo>
                    <a:lnTo>
                      <a:pt x="285" y="95"/>
                    </a:lnTo>
                    <a:lnTo>
                      <a:pt x="285" y="0"/>
                    </a:ln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3210293" y="1996605"/>
                <a:ext cx="40764" cy="163485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3454878" y="1996605"/>
                <a:ext cx="122292" cy="163485"/>
              </a:xfrm>
              <a:custGeom>
                <a:avLst/>
                <a:gdLst>
                  <a:gd name="T0" fmla="*/ 0 w 285"/>
                  <a:gd name="T1" fmla="*/ 0 h 381"/>
                  <a:gd name="T2" fmla="*/ 0 w 285"/>
                  <a:gd name="T3" fmla="*/ 95 h 381"/>
                  <a:gd name="T4" fmla="*/ 0 w 285"/>
                  <a:gd name="T5" fmla="*/ 143 h 381"/>
                  <a:gd name="T6" fmla="*/ 0 w 285"/>
                  <a:gd name="T7" fmla="*/ 238 h 381"/>
                  <a:gd name="T8" fmla="*/ 0 w 285"/>
                  <a:gd name="T9" fmla="*/ 286 h 381"/>
                  <a:gd name="T10" fmla="*/ 0 w 285"/>
                  <a:gd name="T11" fmla="*/ 381 h 381"/>
                  <a:gd name="T12" fmla="*/ 95 w 285"/>
                  <a:gd name="T13" fmla="*/ 381 h 381"/>
                  <a:gd name="T14" fmla="*/ 285 w 285"/>
                  <a:gd name="T15" fmla="*/ 381 h 381"/>
                  <a:gd name="T16" fmla="*/ 285 w 285"/>
                  <a:gd name="T17" fmla="*/ 286 h 381"/>
                  <a:gd name="T18" fmla="*/ 95 w 285"/>
                  <a:gd name="T19" fmla="*/ 286 h 381"/>
                  <a:gd name="T20" fmla="*/ 95 w 285"/>
                  <a:gd name="T21" fmla="*/ 238 h 381"/>
                  <a:gd name="T22" fmla="*/ 285 w 285"/>
                  <a:gd name="T23" fmla="*/ 238 h 381"/>
                  <a:gd name="T24" fmla="*/ 285 w 285"/>
                  <a:gd name="T25" fmla="*/ 143 h 381"/>
                  <a:gd name="T26" fmla="*/ 95 w 285"/>
                  <a:gd name="T27" fmla="*/ 143 h 381"/>
                  <a:gd name="T28" fmla="*/ 95 w 285"/>
                  <a:gd name="T29" fmla="*/ 95 h 381"/>
                  <a:gd name="T30" fmla="*/ 285 w 285"/>
                  <a:gd name="T31" fmla="*/ 95 h 381"/>
                  <a:gd name="T32" fmla="*/ 285 w 285"/>
                  <a:gd name="T33" fmla="*/ 0 h 381"/>
                  <a:gd name="T34" fmla="*/ 95 w 285"/>
                  <a:gd name="T35" fmla="*/ 0 h 381"/>
                  <a:gd name="T36" fmla="*/ 0 w 285"/>
                  <a:gd name="T37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381">
                    <a:moveTo>
                      <a:pt x="0" y="0"/>
                    </a:moveTo>
                    <a:lnTo>
                      <a:pt x="0" y="95"/>
                    </a:lnTo>
                    <a:lnTo>
                      <a:pt x="0" y="143"/>
                    </a:lnTo>
                    <a:lnTo>
                      <a:pt x="0" y="238"/>
                    </a:lnTo>
                    <a:lnTo>
                      <a:pt x="0" y="286"/>
                    </a:lnTo>
                    <a:lnTo>
                      <a:pt x="0" y="381"/>
                    </a:lnTo>
                    <a:lnTo>
                      <a:pt x="95" y="381"/>
                    </a:lnTo>
                    <a:lnTo>
                      <a:pt x="285" y="381"/>
                    </a:lnTo>
                    <a:lnTo>
                      <a:pt x="285" y="286"/>
                    </a:lnTo>
                    <a:lnTo>
                      <a:pt x="95" y="286"/>
                    </a:lnTo>
                    <a:lnTo>
                      <a:pt x="95" y="238"/>
                    </a:lnTo>
                    <a:lnTo>
                      <a:pt x="285" y="238"/>
                    </a:lnTo>
                    <a:lnTo>
                      <a:pt x="285" y="143"/>
                    </a:lnTo>
                    <a:lnTo>
                      <a:pt x="95" y="143"/>
                    </a:lnTo>
                    <a:lnTo>
                      <a:pt x="95" y="95"/>
                    </a:lnTo>
                    <a:lnTo>
                      <a:pt x="285" y="95"/>
                    </a:lnTo>
                    <a:lnTo>
                      <a:pt x="285" y="0"/>
                    </a:ln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"/>
              <p:cNvSpPr>
                <a:spLocks noEditPoints="1"/>
              </p:cNvSpPr>
              <p:nvPr/>
            </p:nvSpPr>
            <p:spPr bwMode="auto">
              <a:xfrm>
                <a:off x="2741722" y="1996605"/>
                <a:ext cx="163056" cy="163485"/>
              </a:xfrm>
              <a:custGeom>
                <a:avLst/>
                <a:gdLst>
                  <a:gd name="T0" fmla="*/ 80 w 160"/>
                  <a:gd name="T1" fmla="*/ 0 h 160"/>
                  <a:gd name="T2" fmla="*/ 0 w 160"/>
                  <a:gd name="T3" fmla="*/ 80 h 160"/>
                  <a:gd name="T4" fmla="*/ 80 w 160"/>
                  <a:gd name="T5" fmla="*/ 160 h 160"/>
                  <a:gd name="T6" fmla="*/ 160 w 160"/>
                  <a:gd name="T7" fmla="*/ 80 h 160"/>
                  <a:gd name="T8" fmla="*/ 80 w 160"/>
                  <a:gd name="T9" fmla="*/ 0 h 160"/>
                  <a:gd name="T10" fmla="*/ 80 w 160"/>
                  <a:gd name="T11" fmla="*/ 120 h 160"/>
                  <a:gd name="T12" fmla="*/ 40 w 160"/>
                  <a:gd name="T13" fmla="*/ 80 h 160"/>
                  <a:gd name="T14" fmla="*/ 80 w 160"/>
                  <a:gd name="T15" fmla="*/ 40 h 160"/>
                  <a:gd name="T16" fmla="*/ 120 w 160"/>
                  <a:gd name="T17" fmla="*/ 80 h 160"/>
                  <a:gd name="T18" fmla="*/ 80 w 160"/>
                  <a:gd name="T19" fmla="*/ 12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60">
                    <a:moveTo>
                      <a:pt x="80" y="0"/>
                    </a:moveTo>
                    <a:cubicBezTo>
                      <a:pt x="36" y="0"/>
                      <a:pt x="0" y="36"/>
                      <a:pt x="0" y="80"/>
                    </a:cubicBezTo>
                    <a:cubicBezTo>
                      <a:pt x="0" y="125"/>
                      <a:pt x="36" y="160"/>
                      <a:pt x="80" y="160"/>
                    </a:cubicBezTo>
                    <a:cubicBezTo>
                      <a:pt x="124" y="160"/>
                      <a:pt x="160" y="125"/>
                      <a:pt x="160" y="80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80" y="120"/>
                    </a:moveTo>
                    <a:cubicBezTo>
                      <a:pt x="58" y="120"/>
                      <a:pt x="40" y="103"/>
                      <a:pt x="40" y="80"/>
                    </a:cubicBezTo>
                    <a:cubicBezTo>
                      <a:pt x="40" y="58"/>
                      <a:pt x="58" y="40"/>
                      <a:pt x="80" y="40"/>
                    </a:cubicBezTo>
                    <a:cubicBezTo>
                      <a:pt x="102" y="40"/>
                      <a:pt x="120" y="58"/>
                      <a:pt x="120" y="80"/>
                    </a:cubicBezTo>
                    <a:cubicBezTo>
                      <a:pt x="120" y="103"/>
                      <a:pt x="102" y="120"/>
                      <a:pt x="80" y="12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3722633" y="1793215"/>
                <a:ext cx="122292" cy="162627"/>
              </a:xfrm>
              <a:custGeom>
                <a:avLst/>
                <a:gdLst>
                  <a:gd name="T0" fmla="*/ 285 w 285"/>
                  <a:gd name="T1" fmla="*/ 0 h 379"/>
                  <a:gd name="T2" fmla="*/ 190 w 285"/>
                  <a:gd name="T3" fmla="*/ 0 h 379"/>
                  <a:gd name="T4" fmla="*/ 95 w 285"/>
                  <a:gd name="T5" fmla="*/ 0 h 379"/>
                  <a:gd name="T6" fmla="*/ 0 w 285"/>
                  <a:gd name="T7" fmla="*/ 0 h 379"/>
                  <a:gd name="T8" fmla="*/ 0 w 285"/>
                  <a:gd name="T9" fmla="*/ 95 h 379"/>
                  <a:gd name="T10" fmla="*/ 95 w 285"/>
                  <a:gd name="T11" fmla="*/ 95 h 379"/>
                  <a:gd name="T12" fmla="*/ 95 w 285"/>
                  <a:gd name="T13" fmla="*/ 379 h 379"/>
                  <a:gd name="T14" fmla="*/ 190 w 285"/>
                  <a:gd name="T15" fmla="*/ 379 h 379"/>
                  <a:gd name="T16" fmla="*/ 190 w 285"/>
                  <a:gd name="T17" fmla="*/ 95 h 379"/>
                  <a:gd name="T18" fmla="*/ 285 w 285"/>
                  <a:gd name="T19" fmla="*/ 95 h 379"/>
                  <a:gd name="T20" fmla="*/ 285 w 285"/>
                  <a:gd name="T21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379">
                    <a:moveTo>
                      <a:pt x="285" y="0"/>
                    </a:moveTo>
                    <a:lnTo>
                      <a:pt x="190" y="0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95" y="95"/>
                    </a:lnTo>
                    <a:lnTo>
                      <a:pt x="95" y="379"/>
                    </a:lnTo>
                    <a:lnTo>
                      <a:pt x="190" y="379"/>
                    </a:lnTo>
                    <a:lnTo>
                      <a:pt x="190" y="95"/>
                    </a:lnTo>
                    <a:lnTo>
                      <a:pt x="285" y="95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3580173" y="1793215"/>
                <a:ext cx="122292" cy="162627"/>
              </a:xfrm>
              <a:custGeom>
                <a:avLst/>
                <a:gdLst>
                  <a:gd name="T0" fmla="*/ 0 w 285"/>
                  <a:gd name="T1" fmla="*/ 0 h 379"/>
                  <a:gd name="T2" fmla="*/ 0 w 285"/>
                  <a:gd name="T3" fmla="*/ 95 h 379"/>
                  <a:gd name="T4" fmla="*/ 0 w 285"/>
                  <a:gd name="T5" fmla="*/ 143 h 379"/>
                  <a:gd name="T6" fmla="*/ 0 w 285"/>
                  <a:gd name="T7" fmla="*/ 236 h 379"/>
                  <a:gd name="T8" fmla="*/ 0 w 285"/>
                  <a:gd name="T9" fmla="*/ 379 h 379"/>
                  <a:gd name="T10" fmla="*/ 95 w 285"/>
                  <a:gd name="T11" fmla="*/ 379 h 379"/>
                  <a:gd name="T12" fmla="*/ 95 w 285"/>
                  <a:gd name="T13" fmla="*/ 236 h 379"/>
                  <a:gd name="T14" fmla="*/ 285 w 285"/>
                  <a:gd name="T15" fmla="*/ 236 h 379"/>
                  <a:gd name="T16" fmla="*/ 285 w 285"/>
                  <a:gd name="T17" fmla="*/ 143 h 379"/>
                  <a:gd name="T18" fmla="*/ 95 w 285"/>
                  <a:gd name="T19" fmla="*/ 143 h 379"/>
                  <a:gd name="T20" fmla="*/ 95 w 285"/>
                  <a:gd name="T21" fmla="*/ 95 h 379"/>
                  <a:gd name="T22" fmla="*/ 285 w 285"/>
                  <a:gd name="T23" fmla="*/ 95 h 379"/>
                  <a:gd name="T24" fmla="*/ 285 w 285"/>
                  <a:gd name="T25" fmla="*/ 0 h 379"/>
                  <a:gd name="T26" fmla="*/ 95 w 285"/>
                  <a:gd name="T27" fmla="*/ 0 h 379"/>
                  <a:gd name="T28" fmla="*/ 0 w 285"/>
                  <a:gd name="T29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5" h="379">
                    <a:moveTo>
                      <a:pt x="0" y="0"/>
                    </a:moveTo>
                    <a:lnTo>
                      <a:pt x="0" y="95"/>
                    </a:lnTo>
                    <a:lnTo>
                      <a:pt x="0" y="143"/>
                    </a:lnTo>
                    <a:lnTo>
                      <a:pt x="0" y="236"/>
                    </a:lnTo>
                    <a:lnTo>
                      <a:pt x="0" y="379"/>
                    </a:lnTo>
                    <a:lnTo>
                      <a:pt x="95" y="379"/>
                    </a:lnTo>
                    <a:lnTo>
                      <a:pt x="95" y="236"/>
                    </a:lnTo>
                    <a:lnTo>
                      <a:pt x="285" y="236"/>
                    </a:lnTo>
                    <a:lnTo>
                      <a:pt x="285" y="143"/>
                    </a:lnTo>
                    <a:lnTo>
                      <a:pt x="95" y="143"/>
                    </a:lnTo>
                    <a:lnTo>
                      <a:pt x="95" y="95"/>
                    </a:lnTo>
                    <a:lnTo>
                      <a:pt x="285" y="95"/>
                    </a:lnTo>
                    <a:lnTo>
                      <a:pt x="285" y="0"/>
                    </a:ln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13"/>
              <p:cNvSpPr>
                <a:spLocks noChangeArrowheads="1"/>
              </p:cNvSpPr>
              <p:nvPr/>
            </p:nvSpPr>
            <p:spPr bwMode="auto">
              <a:xfrm>
                <a:off x="2896625" y="1793215"/>
                <a:ext cx="40764" cy="162627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2741722" y="1793215"/>
                <a:ext cx="40764" cy="162627"/>
              </a:xfrm>
              <a:custGeom>
                <a:avLst/>
                <a:gdLst>
                  <a:gd name="T0" fmla="*/ 0 w 95"/>
                  <a:gd name="T1" fmla="*/ 0 h 379"/>
                  <a:gd name="T2" fmla="*/ 0 w 95"/>
                  <a:gd name="T3" fmla="*/ 379 h 379"/>
                  <a:gd name="T4" fmla="*/ 95 w 95"/>
                  <a:gd name="T5" fmla="*/ 379 h 379"/>
                  <a:gd name="T6" fmla="*/ 95 w 95"/>
                  <a:gd name="T7" fmla="*/ 190 h 379"/>
                  <a:gd name="T8" fmla="*/ 95 w 95"/>
                  <a:gd name="T9" fmla="*/ 0 h 379"/>
                  <a:gd name="T10" fmla="*/ 0 w 95"/>
                  <a:gd name="T11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379">
                    <a:moveTo>
                      <a:pt x="0" y="0"/>
                    </a:moveTo>
                    <a:lnTo>
                      <a:pt x="0" y="379"/>
                    </a:lnTo>
                    <a:lnTo>
                      <a:pt x="95" y="379"/>
                    </a:lnTo>
                    <a:lnTo>
                      <a:pt x="95" y="190"/>
                    </a:ln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/>
              <p:nvPr/>
            </p:nvSpPr>
            <p:spPr bwMode="auto">
              <a:xfrm>
                <a:off x="2782486" y="1793215"/>
                <a:ext cx="93972" cy="162627"/>
              </a:xfrm>
              <a:custGeom>
                <a:avLst/>
                <a:gdLst>
                  <a:gd name="T0" fmla="*/ 109 w 219"/>
                  <a:gd name="T1" fmla="*/ 190 h 379"/>
                  <a:gd name="T2" fmla="*/ 219 w 219"/>
                  <a:gd name="T3" fmla="*/ 0 h 379"/>
                  <a:gd name="T4" fmla="*/ 109 w 219"/>
                  <a:gd name="T5" fmla="*/ 0 h 379"/>
                  <a:gd name="T6" fmla="*/ 0 w 219"/>
                  <a:gd name="T7" fmla="*/ 190 h 379"/>
                  <a:gd name="T8" fmla="*/ 109 w 219"/>
                  <a:gd name="T9" fmla="*/ 379 h 379"/>
                  <a:gd name="T10" fmla="*/ 219 w 219"/>
                  <a:gd name="T11" fmla="*/ 379 h 379"/>
                  <a:gd name="T12" fmla="*/ 109 w 219"/>
                  <a:gd name="T1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379">
                    <a:moveTo>
                      <a:pt x="109" y="190"/>
                    </a:moveTo>
                    <a:lnTo>
                      <a:pt x="219" y="0"/>
                    </a:lnTo>
                    <a:lnTo>
                      <a:pt x="109" y="0"/>
                    </a:lnTo>
                    <a:lnTo>
                      <a:pt x="0" y="190"/>
                    </a:lnTo>
                    <a:lnTo>
                      <a:pt x="109" y="379"/>
                    </a:lnTo>
                    <a:lnTo>
                      <a:pt x="219" y="379"/>
                    </a:lnTo>
                    <a:lnTo>
                      <a:pt x="109" y="19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3282811" y="1793215"/>
                <a:ext cx="93543" cy="162627"/>
              </a:xfrm>
              <a:custGeom>
                <a:avLst/>
                <a:gdLst>
                  <a:gd name="T0" fmla="*/ 26 w 218"/>
                  <a:gd name="T1" fmla="*/ 143 h 379"/>
                  <a:gd name="T2" fmla="*/ 81 w 218"/>
                  <a:gd name="T3" fmla="*/ 236 h 379"/>
                  <a:gd name="T4" fmla="*/ 0 w 218"/>
                  <a:gd name="T5" fmla="*/ 379 h 379"/>
                  <a:gd name="T6" fmla="*/ 109 w 218"/>
                  <a:gd name="T7" fmla="*/ 379 h 379"/>
                  <a:gd name="T8" fmla="*/ 192 w 218"/>
                  <a:gd name="T9" fmla="*/ 236 h 379"/>
                  <a:gd name="T10" fmla="*/ 135 w 218"/>
                  <a:gd name="T11" fmla="*/ 143 h 379"/>
                  <a:gd name="T12" fmla="*/ 218 w 218"/>
                  <a:gd name="T13" fmla="*/ 0 h 379"/>
                  <a:gd name="T14" fmla="*/ 109 w 218"/>
                  <a:gd name="T15" fmla="*/ 0 h 379"/>
                  <a:gd name="T16" fmla="*/ 26 w 218"/>
                  <a:gd name="T17" fmla="*/ 14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379">
                    <a:moveTo>
                      <a:pt x="26" y="143"/>
                    </a:moveTo>
                    <a:lnTo>
                      <a:pt x="81" y="236"/>
                    </a:lnTo>
                    <a:lnTo>
                      <a:pt x="0" y="379"/>
                    </a:lnTo>
                    <a:lnTo>
                      <a:pt x="109" y="379"/>
                    </a:lnTo>
                    <a:lnTo>
                      <a:pt x="192" y="236"/>
                    </a:lnTo>
                    <a:lnTo>
                      <a:pt x="135" y="143"/>
                    </a:lnTo>
                    <a:lnTo>
                      <a:pt x="218" y="0"/>
                    </a:lnTo>
                    <a:lnTo>
                      <a:pt x="109" y="0"/>
                    </a:lnTo>
                    <a:lnTo>
                      <a:pt x="26" y="14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>
                <a:spLocks noEditPoints="1"/>
              </p:cNvSpPr>
              <p:nvPr/>
            </p:nvSpPr>
            <p:spPr bwMode="auto">
              <a:xfrm>
                <a:off x="3396950" y="1793215"/>
                <a:ext cx="163056" cy="162627"/>
              </a:xfrm>
              <a:custGeom>
                <a:avLst/>
                <a:gdLst>
                  <a:gd name="T0" fmla="*/ 80 w 160"/>
                  <a:gd name="T1" fmla="*/ 0 h 159"/>
                  <a:gd name="T2" fmla="*/ 0 w 160"/>
                  <a:gd name="T3" fmla="*/ 80 h 159"/>
                  <a:gd name="T4" fmla="*/ 80 w 160"/>
                  <a:gd name="T5" fmla="*/ 159 h 159"/>
                  <a:gd name="T6" fmla="*/ 160 w 160"/>
                  <a:gd name="T7" fmla="*/ 80 h 159"/>
                  <a:gd name="T8" fmla="*/ 80 w 160"/>
                  <a:gd name="T9" fmla="*/ 0 h 159"/>
                  <a:gd name="T10" fmla="*/ 80 w 160"/>
                  <a:gd name="T11" fmla="*/ 119 h 159"/>
                  <a:gd name="T12" fmla="*/ 40 w 160"/>
                  <a:gd name="T13" fmla="*/ 80 h 159"/>
                  <a:gd name="T14" fmla="*/ 80 w 160"/>
                  <a:gd name="T15" fmla="*/ 40 h 159"/>
                  <a:gd name="T16" fmla="*/ 120 w 160"/>
                  <a:gd name="T17" fmla="*/ 80 h 159"/>
                  <a:gd name="T18" fmla="*/ 80 w 160"/>
                  <a:gd name="T19" fmla="*/ 11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59">
                    <a:moveTo>
                      <a:pt x="80" y="0"/>
                    </a:moveTo>
                    <a:cubicBezTo>
                      <a:pt x="36" y="0"/>
                      <a:pt x="0" y="35"/>
                      <a:pt x="0" y="80"/>
                    </a:cubicBezTo>
                    <a:cubicBezTo>
                      <a:pt x="0" y="124"/>
                      <a:pt x="36" y="159"/>
                      <a:pt x="80" y="159"/>
                    </a:cubicBezTo>
                    <a:cubicBezTo>
                      <a:pt x="124" y="159"/>
                      <a:pt x="160" y="124"/>
                      <a:pt x="160" y="80"/>
                    </a:cubicBezTo>
                    <a:cubicBezTo>
                      <a:pt x="160" y="35"/>
                      <a:pt x="124" y="0"/>
                      <a:pt x="80" y="0"/>
                    </a:cubicBezTo>
                    <a:close/>
                    <a:moveTo>
                      <a:pt x="80" y="119"/>
                    </a:moveTo>
                    <a:cubicBezTo>
                      <a:pt x="58" y="119"/>
                      <a:pt x="40" y="102"/>
                      <a:pt x="40" y="80"/>
                    </a:cubicBezTo>
                    <a:cubicBezTo>
                      <a:pt x="40" y="57"/>
                      <a:pt x="58" y="40"/>
                      <a:pt x="80" y="40"/>
                    </a:cubicBezTo>
                    <a:cubicBezTo>
                      <a:pt x="102" y="40"/>
                      <a:pt x="120" y="57"/>
                      <a:pt x="120" y="80"/>
                    </a:cubicBezTo>
                    <a:cubicBezTo>
                      <a:pt x="120" y="102"/>
                      <a:pt x="102" y="119"/>
                      <a:pt x="80" y="11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>
                <a:off x="2957556" y="1793215"/>
                <a:ext cx="141601" cy="162627"/>
              </a:xfrm>
              <a:custGeom>
                <a:avLst/>
                <a:gdLst>
                  <a:gd name="T0" fmla="*/ 95 w 330"/>
                  <a:gd name="T1" fmla="*/ 164 h 379"/>
                  <a:gd name="T2" fmla="*/ 221 w 330"/>
                  <a:gd name="T3" fmla="*/ 379 h 379"/>
                  <a:gd name="T4" fmla="*/ 235 w 330"/>
                  <a:gd name="T5" fmla="*/ 379 h 379"/>
                  <a:gd name="T6" fmla="*/ 330 w 330"/>
                  <a:gd name="T7" fmla="*/ 379 h 379"/>
                  <a:gd name="T8" fmla="*/ 330 w 330"/>
                  <a:gd name="T9" fmla="*/ 0 h 379"/>
                  <a:gd name="T10" fmla="*/ 235 w 330"/>
                  <a:gd name="T11" fmla="*/ 0 h 379"/>
                  <a:gd name="T12" fmla="*/ 235 w 330"/>
                  <a:gd name="T13" fmla="*/ 214 h 379"/>
                  <a:gd name="T14" fmla="*/ 110 w 330"/>
                  <a:gd name="T15" fmla="*/ 0 h 379"/>
                  <a:gd name="T16" fmla="*/ 0 w 330"/>
                  <a:gd name="T17" fmla="*/ 0 h 379"/>
                  <a:gd name="T18" fmla="*/ 0 w 330"/>
                  <a:gd name="T19" fmla="*/ 379 h 379"/>
                  <a:gd name="T20" fmla="*/ 95 w 330"/>
                  <a:gd name="T21" fmla="*/ 379 h 379"/>
                  <a:gd name="T22" fmla="*/ 95 w 330"/>
                  <a:gd name="T23" fmla="*/ 16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0" h="379">
                    <a:moveTo>
                      <a:pt x="95" y="164"/>
                    </a:moveTo>
                    <a:lnTo>
                      <a:pt x="221" y="379"/>
                    </a:lnTo>
                    <a:lnTo>
                      <a:pt x="235" y="379"/>
                    </a:lnTo>
                    <a:lnTo>
                      <a:pt x="330" y="379"/>
                    </a:lnTo>
                    <a:lnTo>
                      <a:pt x="330" y="0"/>
                    </a:lnTo>
                    <a:lnTo>
                      <a:pt x="235" y="0"/>
                    </a:lnTo>
                    <a:lnTo>
                      <a:pt x="235" y="21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379"/>
                    </a:lnTo>
                    <a:lnTo>
                      <a:pt x="95" y="379"/>
                    </a:lnTo>
                    <a:lnTo>
                      <a:pt x="95" y="1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>
                <a:off x="3119754" y="1793215"/>
                <a:ext cx="142460" cy="162627"/>
              </a:xfrm>
              <a:custGeom>
                <a:avLst/>
                <a:gdLst>
                  <a:gd name="T0" fmla="*/ 95 w 332"/>
                  <a:gd name="T1" fmla="*/ 283 h 379"/>
                  <a:gd name="T2" fmla="*/ 95 w 332"/>
                  <a:gd name="T3" fmla="*/ 95 h 379"/>
                  <a:gd name="T4" fmla="*/ 332 w 332"/>
                  <a:gd name="T5" fmla="*/ 95 h 379"/>
                  <a:gd name="T6" fmla="*/ 332 w 332"/>
                  <a:gd name="T7" fmla="*/ 0 h 379"/>
                  <a:gd name="T8" fmla="*/ 95 w 332"/>
                  <a:gd name="T9" fmla="*/ 0 h 379"/>
                  <a:gd name="T10" fmla="*/ 0 w 332"/>
                  <a:gd name="T11" fmla="*/ 0 h 379"/>
                  <a:gd name="T12" fmla="*/ 0 w 332"/>
                  <a:gd name="T13" fmla="*/ 95 h 379"/>
                  <a:gd name="T14" fmla="*/ 0 w 332"/>
                  <a:gd name="T15" fmla="*/ 283 h 379"/>
                  <a:gd name="T16" fmla="*/ 0 w 332"/>
                  <a:gd name="T17" fmla="*/ 379 h 379"/>
                  <a:gd name="T18" fmla="*/ 95 w 332"/>
                  <a:gd name="T19" fmla="*/ 379 h 379"/>
                  <a:gd name="T20" fmla="*/ 237 w 332"/>
                  <a:gd name="T21" fmla="*/ 379 h 379"/>
                  <a:gd name="T22" fmla="*/ 328 w 332"/>
                  <a:gd name="T23" fmla="*/ 379 h 379"/>
                  <a:gd name="T24" fmla="*/ 332 w 332"/>
                  <a:gd name="T25" fmla="*/ 379 h 379"/>
                  <a:gd name="T26" fmla="*/ 332 w 332"/>
                  <a:gd name="T27" fmla="*/ 238 h 379"/>
                  <a:gd name="T28" fmla="*/ 332 w 332"/>
                  <a:gd name="T29" fmla="*/ 190 h 379"/>
                  <a:gd name="T30" fmla="*/ 332 w 332"/>
                  <a:gd name="T31" fmla="*/ 143 h 379"/>
                  <a:gd name="T32" fmla="*/ 142 w 332"/>
                  <a:gd name="T33" fmla="*/ 143 h 379"/>
                  <a:gd name="T34" fmla="*/ 142 w 332"/>
                  <a:gd name="T35" fmla="*/ 238 h 379"/>
                  <a:gd name="T36" fmla="*/ 237 w 332"/>
                  <a:gd name="T37" fmla="*/ 238 h 379"/>
                  <a:gd name="T38" fmla="*/ 237 w 332"/>
                  <a:gd name="T39" fmla="*/ 283 h 379"/>
                  <a:gd name="T40" fmla="*/ 95 w 332"/>
                  <a:gd name="T41" fmla="*/ 28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2" h="379">
                    <a:moveTo>
                      <a:pt x="95" y="283"/>
                    </a:moveTo>
                    <a:lnTo>
                      <a:pt x="95" y="95"/>
                    </a:lnTo>
                    <a:lnTo>
                      <a:pt x="332" y="95"/>
                    </a:lnTo>
                    <a:lnTo>
                      <a:pt x="332" y="0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0" y="283"/>
                    </a:lnTo>
                    <a:lnTo>
                      <a:pt x="0" y="379"/>
                    </a:lnTo>
                    <a:lnTo>
                      <a:pt x="95" y="379"/>
                    </a:lnTo>
                    <a:lnTo>
                      <a:pt x="237" y="379"/>
                    </a:lnTo>
                    <a:lnTo>
                      <a:pt x="328" y="379"/>
                    </a:lnTo>
                    <a:lnTo>
                      <a:pt x="332" y="379"/>
                    </a:lnTo>
                    <a:lnTo>
                      <a:pt x="332" y="238"/>
                    </a:lnTo>
                    <a:lnTo>
                      <a:pt x="332" y="190"/>
                    </a:lnTo>
                    <a:lnTo>
                      <a:pt x="332" y="143"/>
                    </a:lnTo>
                    <a:lnTo>
                      <a:pt x="142" y="143"/>
                    </a:lnTo>
                    <a:lnTo>
                      <a:pt x="142" y="238"/>
                    </a:lnTo>
                    <a:lnTo>
                      <a:pt x="237" y="238"/>
                    </a:lnTo>
                    <a:lnTo>
                      <a:pt x="237" y="283"/>
                    </a:lnTo>
                    <a:lnTo>
                      <a:pt x="95" y="28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987449" y="1668348"/>
              <a:ext cx="614464" cy="616180"/>
              <a:chOff x="2047875" y="1668348"/>
              <a:chExt cx="614464" cy="616180"/>
            </a:xfrm>
          </p:grpSpPr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2047875" y="1668348"/>
                <a:ext cx="614464" cy="616180"/>
              </a:xfrm>
              <a:custGeom>
                <a:avLst/>
                <a:gdLst>
                  <a:gd name="T0" fmla="*/ 301 w 603"/>
                  <a:gd name="T1" fmla="*/ 603 h 603"/>
                  <a:gd name="T2" fmla="*/ 217 w 603"/>
                  <a:gd name="T3" fmla="*/ 485 h 603"/>
                  <a:gd name="T4" fmla="*/ 219 w 603"/>
                  <a:gd name="T5" fmla="*/ 456 h 603"/>
                  <a:gd name="T6" fmla="*/ 200 w 603"/>
                  <a:gd name="T7" fmla="*/ 405 h 603"/>
                  <a:gd name="T8" fmla="*/ 200 w 603"/>
                  <a:gd name="T9" fmla="*/ 405 h 603"/>
                  <a:gd name="T10" fmla="*/ 199 w 603"/>
                  <a:gd name="T11" fmla="*/ 409 h 603"/>
                  <a:gd name="T12" fmla="*/ 171 w 603"/>
                  <a:gd name="T13" fmla="*/ 402 h 603"/>
                  <a:gd name="T14" fmla="*/ 163 w 603"/>
                  <a:gd name="T15" fmla="*/ 353 h 603"/>
                  <a:gd name="T16" fmla="*/ 140 w 603"/>
                  <a:gd name="T17" fmla="*/ 324 h 603"/>
                  <a:gd name="T18" fmla="*/ 178 w 603"/>
                  <a:gd name="T19" fmla="*/ 324 h 603"/>
                  <a:gd name="T20" fmla="*/ 207 w 603"/>
                  <a:gd name="T21" fmla="*/ 324 h 603"/>
                  <a:gd name="T22" fmla="*/ 261 w 603"/>
                  <a:gd name="T23" fmla="*/ 324 h 603"/>
                  <a:gd name="T24" fmla="*/ 117 w 603"/>
                  <a:gd name="T25" fmla="*/ 434 h 603"/>
                  <a:gd name="T26" fmla="*/ 147 w 603"/>
                  <a:gd name="T27" fmla="*/ 434 h 603"/>
                  <a:gd name="T28" fmla="*/ 259 w 603"/>
                  <a:gd name="T29" fmla="*/ 434 h 603"/>
                  <a:gd name="T30" fmla="*/ 288 w 603"/>
                  <a:gd name="T31" fmla="*/ 434 h 603"/>
                  <a:gd name="T32" fmla="*/ 220 w 603"/>
                  <a:gd name="T33" fmla="*/ 206 h 603"/>
                  <a:gd name="T34" fmla="*/ 220 w 603"/>
                  <a:gd name="T35" fmla="*/ 235 h 603"/>
                  <a:gd name="T36" fmla="*/ 235 w 603"/>
                  <a:gd name="T37" fmla="*/ 250 h 603"/>
                  <a:gd name="T38" fmla="*/ 294 w 603"/>
                  <a:gd name="T39" fmla="*/ 265 h 603"/>
                  <a:gd name="T40" fmla="*/ 191 w 603"/>
                  <a:gd name="T41" fmla="*/ 294 h 603"/>
                  <a:gd name="T42" fmla="*/ 151 w 603"/>
                  <a:gd name="T43" fmla="*/ 265 h 603"/>
                  <a:gd name="T44" fmla="*/ 185 w 603"/>
                  <a:gd name="T45" fmla="*/ 265 h 603"/>
                  <a:gd name="T46" fmla="*/ 132 w 603"/>
                  <a:gd name="T47" fmla="*/ 235 h 603"/>
                  <a:gd name="T48" fmla="*/ 191 w 603"/>
                  <a:gd name="T49" fmla="*/ 191 h 603"/>
                  <a:gd name="T50" fmla="*/ 117 w 603"/>
                  <a:gd name="T51" fmla="*/ 191 h 603"/>
                  <a:gd name="T52" fmla="*/ 117 w 603"/>
                  <a:gd name="T53" fmla="*/ 162 h 603"/>
                  <a:gd name="T54" fmla="*/ 194 w 603"/>
                  <a:gd name="T55" fmla="*/ 118 h 603"/>
                  <a:gd name="T56" fmla="*/ 294 w 603"/>
                  <a:gd name="T57" fmla="*/ 162 h 603"/>
                  <a:gd name="T58" fmla="*/ 451 w 603"/>
                  <a:gd name="T59" fmla="*/ 485 h 603"/>
                  <a:gd name="T60" fmla="*/ 308 w 603"/>
                  <a:gd name="T61" fmla="*/ 485 h 603"/>
                  <a:gd name="T62" fmla="*/ 359 w 603"/>
                  <a:gd name="T63" fmla="*/ 456 h 603"/>
                  <a:gd name="T64" fmla="*/ 442 w 603"/>
                  <a:gd name="T65" fmla="*/ 412 h 603"/>
                  <a:gd name="T66" fmla="*/ 308 w 603"/>
                  <a:gd name="T67" fmla="*/ 382 h 603"/>
                  <a:gd name="T68" fmla="*/ 325 w 603"/>
                  <a:gd name="T69" fmla="*/ 412 h 603"/>
                  <a:gd name="T70" fmla="*/ 425 w 603"/>
                  <a:gd name="T71" fmla="*/ 338 h 603"/>
                  <a:gd name="T72" fmla="*/ 408 w 603"/>
                  <a:gd name="T73" fmla="*/ 309 h 603"/>
                  <a:gd name="T74" fmla="*/ 485 w 603"/>
                  <a:gd name="T75" fmla="*/ 382 h 603"/>
                  <a:gd name="T76" fmla="*/ 485 w 603"/>
                  <a:gd name="T77" fmla="*/ 294 h 603"/>
                  <a:gd name="T78" fmla="*/ 308 w 603"/>
                  <a:gd name="T79" fmla="*/ 294 h 603"/>
                  <a:gd name="T80" fmla="*/ 338 w 603"/>
                  <a:gd name="T81" fmla="*/ 162 h 603"/>
                  <a:gd name="T82" fmla="*/ 382 w 603"/>
                  <a:gd name="T83" fmla="*/ 118 h 603"/>
                  <a:gd name="T84" fmla="*/ 455 w 603"/>
                  <a:gd name="T85" fmla="*/ 265 h 603"/>
                  <a:gd name="T86" fmla="*/ 485 w 603"/>
                  <a:gd name="T87" fmla="*/ 265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03" h="603">
                    <a:moveTo>
                      <a:pt x="301" y="0"/>
                    </a:moveTo>
                    <a:cubicBezTo>
                      <a:pt x="135" y="0"/>
                      <a:pt x="0" y="135"/>
                      <a:pt x="0" y="301"/>
                    </a:cubicBezTo>
                    <a:cubicBezTo>
                      <a:pt x="0" y="468"/>
                      <a:pt x="135" y="603"/>
                      <a:pt x="301" y="603"/>
                    </a:cubicBezTo>
                    <a:cubicBezTo>
                      <a:pt x="468" y="603"/>
                      <a:pt x="603" y="468"/>
                      <a:pt x="603" y="301"/>
                    </a:cubicBezTo>
                    <a:cubicBezTo>
                      <a:pt x="603" y="135"/>
                      <a:pt x="468" y="0"/>
                      <a:pt x="301" y="0"/>
                    </a:cubicBezTo>
                    <a:close/>
                    <a:moveTo>
                      <a:pt x="217" y="485"/>
                    </a:moveTo>
                    <a:cubicBezTo>
                      <a:pt x="212" y="485"/>
                      <a:pt x="212" y="485"/>
                      <a:pt x="212" y="485"/>
                    </a:cubicBezTo>
                    <a:cubicBezTo>
                      <a:pt x="195" y="456"/>
                      <a:pt x="195" y="456"/>
                      <a:pt x="195" y="456"/>
                    </a:cubicBezTo>
                    <a:cubicBezTo>
                      <a:pt x="219" y="456"/>
                      <a:pt x="219" y="456"/>
                      <a:pt x="219" y="456"/>
                    </a:cubicBezTo>
                    <a:cubicBezTo>
                      <a:pt x="229" y="353"/>
                      <a:pt x="229" y="353"/>
                      <a:pt x="229" y="353"/>
                    </a:cubicBezTo>
                    <a:cubicBezTo>
                      <a:pt x="205" y="353"/>
                      <a:pt x="205" y="353"/>
                      <a:pt x="205" y="353"/>
                    </a:cubicBezTo>
                    <a:cubicBezTo>
                      <a:pt x="200" y="405"/>
                      <a:pt x="200" y="405"/>
                      <a:pt x="200" y="405"/>
                    </a:cubicBezTo>
                    <a:cubicBezTo>
                      <a:pt x="200" y="405"/>
                      <a:pt x="200" y="405"/>
                      <a:pt x="200" y="405"/>
                    </a:cubicBezTo>
                    <a:cubicBezTo>
                      <a:pt x="200" y="405"/>
                      <a:pt x="200" y="405"/>
                      <a:pt x="200" y="405"/>
                    </a:cubicBezTo>
                    <a:cubicBezTo>
                      <a:pt x="200" y="405"/>
                      <a:pt x="200" y="405"/>
                      <a:pt x="200" y="405"/>
                    </a:cubicBezTo>
                    <a:cubicBezTo>
                      <a:pt x="200" y="406"/>
                      <a:pt x="200" y="408"/>
                      <a:pt x="199" y="409"/>
                    </a:cubicBezTo>
                    <a:cubicBezTo>
                      <a:pt x="199" y="409"/>
                      <a:pt x="199" y="409"/>
                      <a:pt x="199" y="409"/>
                    </a:cubicBezTo>
                    <a:cubicBezTo>
                      <a:pt x="199" y="409"/>
                      <a:pt x="199" y="409"/>
                      <a:pt x="199" y="409"/>
                    </a:cubicBezTo>
                    <a:cubicBezTo>
                      <a:pt x="194" y="445"/>
                      <a:pt x="168" y="475"/>
                      <a:pt x="133" y="483"/>
                    </a:cubicBezTo>
                    <a:cubicBezTo>
                      <a:pt x="117" y="456"/>
                      <a:pt x="117" y="456"/>
                      <a:pt x="117" y="456"/>
                    </a:cubicBezTo>
                    <a:cubicBezTo>
                      <a:pt x="146" y="453"/>
                      <a:pt x="168" y="431"/>
                      <a:pt x="171" y="402"/>
                    </a:cubicBezTo>
                    <a:cubicBezTo>
                      <a:pt x="175" y="353"/>
                      <a:pt x="175" y="353"/>
                      <a:pt x="175" y="353"/>
                    </a:cubicBezTo>
                    <a:cubicBezTo>
                      <a:pt x="172" y="353"/>
                      <a:pt x="172" y="353"/>
                      <a:pt x="172" y="353"/>
                    </a:cubicBezTo>
                    <a:cubicBezTo>
                      <a:pt x="163" y="353"/>
                      <a:pt x="163" y="353"/>
                      <a:pt x="163" y="353"/>
                    </a:cubicBezTo>
                    <a:cubicBezTo>
                      <a:pt x="144" y="353"/>
                      <a:pt x="144" y="353"/>
                      <a:pt x="144" y="353"/>
                    </a:cubicBezTo>
                    <a:cubicBezTo>
                      <a:pt x="123" y="353"/>
                      <a:pt x="123" y="353"/>
                      <a:pt x="123" y="353"/>
                    </a:cubicBezTo>
                    <a:cubicBezTo>
                      <a:pt x="140" y="324"/>
                      <a:pt x="140" y="324"/>
                      <a:pt x="140" y="324"/>
                    </a:cubicBezTo>
                    <a:cubicBezTo>
                      <a:pt x="144" y="324"/>
                      <a:pt x="144" y="324"/>
                      <a:pt x="144" y="324"/>
                    </a:cubicBezTo>
                    <a:cubicBezTo>
                      <a:pt x="170" y="324"/>
                      <a:pt x="170" y="324"/>
                      <a:pt x="170" y="324"/>
                    </a:cubicBezTo>
                    <a:cubicBezTo>
                      <a:pt x="178" y="324"/>
                      <a:pt x="178" y="324"/>
                      <a:pt x="178" y="324"/>
                    </a:cubicBezTo>
                    <a:cubicBezTo>
                      <a:pt x="179" y="309"/>
                      <a:pt x="179" y="309"/>
                      <a:pt x="179" y="309"/>
                    </a:cubicBezTo>
                    <a:cubicBezTo>
                      <a:pt x="209" y="309"/>
                      <a:pt x="209" y="309"/>
                      <a:pt x="209" y="309"/>
                    </a:cubicBezTo>
                    <a:cubicBezTo>
                      <a:pt x="207" y="324"/>
                      <a:pt x="207" y="324"/>
                      <a:pt x="207" y="324"/>
                    </a:cubicBezTo>
                    <a:cubicBezTo>
                      <a:pt x="231" y="324"/>
                      <a:pt x="231" y="324"/>
                      <a:pt x="231" y="324"/>
                    </a:cubicBezTo>
                    <a:cubicBezTo>
                      <a:pt x="250" y="324"/>
                      <a:pt x="250" y="324"/>
                      <a:pt x="250" y="324"/>
                    </a:cubicBezTo>
                    <a:cubicBezTo>
                      <a:pt x="261" y="324"/>
                      <a:pt x="261" y="324"/>
                      <a:pt x="261" y="324"/>
                    </a:cubicBezTo>
                    <a:cubicBezTo>
                      <a:pt x="246" y="485"/>
                      <a:pt x="246" y="485"/>
                      <a:pt x="246" y="485"/>
                    </a:cubicBezTo>
                    <a:lnTo>
                      <a:pt x="217" y="485"/>
                    </a:lnTo>
                    <a:close/>
                    <a:moveTo>
                      <a:pt x="117" y="434"/>
                    </a:moveTo>
                    <a:cubicBezTo>
                      <a:pt x="123" y="375"/>
                      <a:pt x="123" y="375"/>
                      <a:pt x="123" y="375"/>
                    </a:cubicBezTo>
                    <a:cubicBezTo>
                      <a:pt x="152" y="375"/>
                      <a:pt x="152" y="375"/>
                      <a:pt x="152" y="375"/>
                    </a:cubicBezTo>
                    <a:cubicBezTo>
                      <a:pt x="147" y="434"/>
                      <a:pt x="147" y="434"/>
                      <a:pt x="147" y="434"/>
                    </a:cubicBezTo>
                    <a:lnTo>
                      <a:pt x="117" y="434"/>
                    </a:lnTo>
                    <a:close/>
                    <a:moveTo>
                      <a:pt x="288" y="434"/>
                    </a:moveTo>
                    <a:cubicBezTo>
                      <a:pt x="259" y="434"/>
                      <a:pt x="259" y="434"/>
                      <a:pt x="259" y="434"/>
                    </a:cubicBezTo>
                    <a:cubicBezTo>
                      <a:pt x="264" y="375"/>
                      <a:pt x="264" y="375"/>
                      <a:pt x="264" y="375"/>
                    </a:cubicBezTo>
                    <a:cubicBezTo>
                      <a:pt x="294" y="375"/>
                      <a:pt x="294" y="375"/>
                      <a:pt x="294" y="375"/>
                    </a:cubicBezTo>
                    <a:lnTo>
                      <a:pt x="288" y="434"/>
                    </a:lnTo>
                    <a:close/>
                    <a:moveTo>
                      <a:pt x="286" y="191"/>
                    </a:moveTo>
                    <a:cubicBezTo>
                      <a:pt x="220" y="191"/>
                      <a:pt x="220" y="191"/>
                      <a:pt x="220" y="191"/>
                    </a:cubicBezTo>
                    <a:cubicBezTo>
                      <a:pt x="220" y="206"/>
                      <a:pt x="220" y="206"/>
                      <a:pt x="220" y="206"/>
                    </a:cubicBezTo>
                    <a:cubicBezTo>
                      <a:pt x="279" y="206"/>
                      <a:pt x="279" y="206"/>
                      <a:pt x="279" y="206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20" y="235"/>
                      <a:pt x="220" y="235"/>
                      <a:pt x="220" y="235"/>
                    </a:cubicBezTo>
                    <a:cubicBezTo>
                      <a:pt x="220" y="265"/>
                      <a:pt x="220" y="265"/>
                      <a:pt x="220" y="265"/>
                    </a:cubicBezTo>
                    <a:cubicBezTo>
                      <a:pt x="226" y="265"/>
                      <a:pt x="226" y="265"/>
                      <a:pt x="226" y="265"/>
                    </a:cubicBezTo>
                    <a:cubicBezTo>
                      <a:pt x="235" y="250"/>
                      <a:pt x="235" y="250"/>
                      <a:pt x="235" y="250"/>
                    </a:cubicBezTo>
                    <a:cubicBezTo>
                      <a:pt x="269" y="250"/>
                      <a:pt x="269" y="250"/>
                      <a:pt x="269" y="250"/>
                    </a:cubicBezTo>
                    <a:cubicBezTo>
                      <a:pt x="260" y="265"/>
                      <a:pt x="260" y="265"/>
                      <a:pt x="260" y="265"/>
                    </a:cubicBezTo>
                    <a:cubicBezTo>
                      <a:pt x="294" y="265"/>
                      <a:pt x="294" y="265"/>
                      <a:pt x="294" y="265"/>
                    </a:cubicBezTo>
                    <a:cubicBezTo>
                      <a:pt x="294" y="294"/>
                      <a:pt x="294" y="294"/>
                      <a:pt x="294" y="294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191" y="294"/>
                      <a:pt x="191" y="294"/>
                      <a:pt x="191" y="294"/>
                    </a:cubicBezTo>
                    <a:cubicBezTo>
                      <a:pt x="117" y="294"/>
                      <a:pt x="117" y="294"/>
                      <a:pt x="117" y="294"/>
                    </a:cubicBezTo>
                    <a:cubicBezTo>
                      <a:pt x="117" y="265"/>
                      <a:pt x="117" y="265"/>
                      <a:pt x="117" y="265"/>
                    </a:cubicBezTo>
                    <a:cubicBezTo>
                      <a:pt x="151" y="265"/>
                      <a:pt x="151" y="265"/>
                      <a:pt x="151" y="265"/>
                    </a:cubicBezTo>
                    <a:cubicBezTo>
                      <a:pt x="142" y="250"/>
                      <a:pt x="142" y="250"/>
                      <a:pt x="142" y="250"/>
                    </a:cubicBezTo>
                    <a:cubicBezTo>
                      <a:pt x="176" y="250"/>
                      <a:pt x="176" y="250"/>
                      <a:pt x="176" y="250"/>
                    </a:cubicBezTo>
                    <a:cubicBezTo>
                      <a:pt x="185" y="265"/>
                      <a:pt x="185" y="265"/>
                      <a:pt x="185" y="265"/>
                    </a:cubicBezTo>
                    <a:cubicBezTo>
                      <a:pt x="191" y="265"/>
                      <a:pt x="191" y="265"/>
                      <a:pt x="191" y="265"/>
                    </a:cubicBezTo>
                    <a:cubicBezTo>
                      <a:pt x="191" y="235"/>
                      <a:pt x="191" y="235"/>
                      <a:pt x="191" y="235"/>
                    </a:cubicBezTo>
                    <a:cubicBezTo>
                      <a:pt x="132" y="235"/>
                      <a:pt x="132" y="235"/>
                      <a:pt x="132" y="235"/>
                    </a:cubicBezTo>
                    <a:cubicBezTo>
                      <a:pt x="132" y="206"/>
                      <a:pt x="132" y="206"/>
                      <a:pt x="132" y="20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91" y="191"/>
                      <a:pt x="191" y="191"/>
                      <a:pt x="191" y="191"/>
                    </a:cubicBez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17" y="196"/>
                      <a:pt x="117" y="196"/>
                      <a:pt x="117" y="196"/>
                    </a:cubicBezTo>
                    <a:cubicBezTo>
                      <a:pt x="117" y="191"/>
                      <a:pt x="117" y="191"/>
                      <a:pt x="117" y="191"/>
                    </a:cubicBezTo>
                    <a:cubicBezTo>
                      <a:pt x="117" y="191"/>
                      <a:pt x="117" y="191"/>
                      <a:pt x="117" y="191"/>
                    </a:cubicBezTo>
                    <a:cubicBezTo>
                      <a:pt x="117" y="191"/>
                      <a:pt x="117" y="191"/>
                      <a:pt x="117" y="191"/>
                    </a:cubicBezTo>
                    <a:cubicBezTo>
                      <a:pt x="117" y="162"/>
                      <a:pt x="117" y="162"/>
                      <a:pt x="117" y="162"/>
                    </a:cubicBezTo>
                    <a:cubicBezTo>
                      <a:pt x="176" y="128"/>
                      <a:pt x="176" y="128"/>
                      <a:pt x="176" y="128"/>
                    </a:cubicBezTo>
                    <a:cubicBezTo>
                      <a:pt x="194" y="118"/>
                      <a:pt x="194" y="118"/>
                      <a:pt x="194" y="118"/>
                    </a:cubicBezTo>
                    <a:cubicBezTo>
                      <a:pt x="194" y="118"/>
                      <a:pt x="194" y="118"/>
                      <a:pt x="194" y="118"/>
                    </a:cubicBezTo>
                    <a:cubicBezTo>
                      <a:pt x="217" y="118"/>
                      <a:pt x="217" y="118"/>
                      <a:pt x="217" y="118"/>
                    </a:cubicBezTo>
                    <a:cubicBezTo>
                      <a:pt x="235" y="128"/>
                      <a:pt x="235" y="128"/>
                      <a:pt x="235" y="128"/>
                    </a:cubicBez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96"/>
                      <a:pt x="294" y="196"/>
                      <a:pt x="294" y="196"/>
                    </a:cubicBezTo>
                    <a:lnTo>
                      <a:pt x="286" y="191"/>
                    </a:lnTo>
                    <a:close/>
                    <a:moveTo>
                      <a:pt x="451" y="485"/>
                    </a:moveTo>
                    <a:cubicBezTo>
                      <a:pt x="342" y="485"/>
                      <a:pt x="342" y="485"/>
                      <a:pt x="342" y="485"/>
                    </a:cubicBezTo>
                    <a:cubicBezTo>
                      <a:pt x="342" y="485"/>
                      <a:pt x="342" y="485"/>
                      <a:pt x="342" y="485"/>
                    </a:cubicBezTo>
                    <a:cubicBezTo>
                      <a:pt x="308" y="485"/>
                      <a:pt x="308" y="485"/>
                      <a:pt x="308" y="485"/>
                    </a:cubicBezTo>
                    <a:cubicBezTo>
                      <a:pt x="380" y="362"/>
                      <a:pt x="380" y="362"/>
                      <a:pt x="380" y="362"/>
                    </a:cubicBezTo>
                    <a:cubicBezTo>
                      <a:pt x="414" y="362"/>
                      <a:pt x="414" y="362"/>
                      <a:pt x="414" y="362"/>
                    </a:cubicBezTo>
                    <a:cubicBezTo>
                      <a:pt x="359" y="456"/>
                      <a:pt x="359" y="456"/>
                      <a:pt x="359" y="456"/>
                    </a:cubicBezTo>
                    <a:cubicBezTo>
                      <a:pt x="434" y="456"/>
                      <a:pt x="434" y="456"/>
                      <a:pt x="434" y="456"/>
                    </a:cubicBezTo>
                    <a:cubicBezTo>
                      <a:pt x="408" y="412"/>
                      <a:pt x="408" y="412"/>
                      <a:pt x="408" y="412"/>
                    </a:cubicBezTo>
                    <a:cubicBezTo>
                      <a:pt x="442" y="412"/>
                      <a:pt x="442" y="412"/>
                      <a:pt x="442" y="412"/>
                    </a:cubicBezTo>
                    <a:cubicBezTo>
                      <a:pt x="468" y="456"/>
                      <a:pt x="468" y="456"/>
                      <a:pt x="468" y="456"/>
                    </a:cubicBezTo>
                    <a:lnTo>
                      <a:pt x="451" y="485"/>
                    </a:lnTo>
                    <a:close/>
                    <a:moveTo>
                      <a:pt x="308" y="382"/>
                    </a:move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85" y="309"/>
                      <a:pt x="385" y="309"/>
                      <a:pt x="385" y="309"/>
                    </a:cubicBezTo>
                    <a:cubicBezTo>
                      <a:pt x="325" y="412"/>
                      <a:pt x="325" y="412"/>
                      <a:pt x="325" y="412"/>
                    </a:cubicBezTo>
                    <a:lnTo>
                      <a:pt x="308" y="382"/>
                    </a:lnTo>
                    <a:close/>
                    <a:moveTo>
                      <a:pt x="468" y="412"/>
                    </a:moveTo>
                    <a:cubicBezTo>
                      <a:pt x="425" y="338"/>
                      <a:pt x="425" y="338"/>
                      <a:pt x="425" y="338"/>
                    </a:cubicBezTo>
                    <a:cubicBezTo>
                      <a:pt x="385" y="338"/>
                      <a:pt x="385" y="338"/>
                      <a:pt x="385" y="338"/>
                    </a:cubicBezTo>
                    <a:cubicBezTo>
                      <a:pt x="402" y="309"/>
                      <a:pt x="402" y="309"/>
                      <a:pt x="402" y="309"/>
                    </a:cubicBezTo>
                    <a:cubicBezTo>
                      <a:pt x="408" y="309"/>
                      <a:pt x="408" y="309"/>
                      <a:pt x="408" y="309"/>
                    </a:cubicBezTo>
                    <a:cubicBezTo>
                      <a:pt x="442" y="309"/>
                      <a:pt x="442" y="309"/>
                      <a:pt x="442" y="309"/>
                    </a:cubicBezTo>
                    <a:cubicBezTo>
                      <a:pt x="459" y="338"/>
                      <a:pt x="459" y="338"/>
                      <a:pt x="459" y="338"/>
                    </a:cubicBezTo>
                    <a:cubicBezTo>
                      <a:pt x="485" y="382"/>
                      <a:pt x="485" y="382"/>
                      <a:pt x="485" y="382"/>
                    </a:cubicBezTo>
                    <a:lnTo>
                      <a:pt x="468" y="412"/>
                    </a:lnTo>
                    <a:close/>
                    <a:moveTo>
                      <a:pt x="485" y="265"/>
                    </a:moveTo>
                    <a:cubicBezTo>
                      <a:pt x="485" y="294"/>
                      <a:pt x="485" y="294"/>
                      <a:pt x="485" y="294"/>
                    </a:cubicBezTo>
                    <a:cubicBezTo>
                      <a:pt x="411" y="294"/>
                      <a:pt x="411" y="294"/>
                      <a:pt x="411" y="294"/>
                    </a:cubicBezTo>
                    <a:cubicBezTo>
                      <a:pt x="382" y="294"/>
                      <a:pt x="382" y="294"/>
                      <a:pt x="382" y="294"/>
                    </a:cubicBezTo>
                    <a:cubicBezTo>
                      <a:pt x="308" y="294"/>
                      <a:pt x="308" y="294"/>
                      <a:pt x="308" y="294"/>
                    </a:cubicBezTo>
                    <a:cubicBezTo>
                      <a:pt x="308" y="265"/>
                      <a:pt x="308" y="265"/>
                      <a:pt x="308" y="265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338" y="162"/>
                      <a:pt x="338" y="162"/>
                      <a:pt x="338" y="162"/>
                    </a:cubicBezTo>
                    <a:cubicBezTo>
                      <a:pt x="338" y="265"/>
                      <a:pt x="338" y="265"/>
                      <a:pt x="338" y="265"/>
                    </a:cubicBezTo>
                    <a:cubicBezTo>
                      <a:pt x="382" y="265"/>
                      <a:pt x="382" y="265"/>
                      <a:pt x="382" y="265"/>
                    </a:cubicBezTo>
                    <a:cubicBezTo>
                      <a:pt x="382" y="118"/>
                      <a:pt x="382" y="118"/>
                      <a:pt x="382" y="118"/>
                    </a:cubicBezTo>
                    <a:cubicBezTo>
                      <a:pt x="411" y="118"/>
                      <a:pt x="411" y="118"/>
                      <a:pt x="411" y="118"/>
                    </a:cubicBezTo>
                    <a:cubicBezTo>
                      <a:pt x="411" y="265"/>
                      <a:pt x="411" y="265"/>
                      <a:pt x="411" y="265"/>
                    </a:cubicBezTo>
                    <a:cubicBezTo>
                      <a:pt x="455" y="265"/>
                      <a:pt x="455" y="265"/>
                      <a:pt x="455" y="265"/>
                    </a:cubicBezTo>
                    <a:cubicBezTo>
                      <a:pt x="455" y="162"/>
                      <a:pt x="455" y="162"/>
                      <a:pt x="455" y="162"/>
                    </a:cubicBezTo>
                    <a:cubicBezTo>
                      <a:pt x="485" y="162"/>
                      <a:pt x="485" y="162"/>
                      <a:pt x="485" y="162"/>
                    </a:cubicBezTo>
                    <a:lnTo>
                      <a:pt x="485" y="265"/>
                    </a:lnTo>
                    <a:close/>
                  </a:path>
                </a:pathLst>
              </a:custGeom>
              <a:solidFill>
                <a:srgbClr val="F73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2227237" y="1816815"/>
                <a:ext cx="60073" cy="17164"/>
              </a:xfrm>
              <a:custGeom>
                <a:avLst/>
                <a:gdLst>
                  <a:gd name="T0" fmla="*/ 0 w 140"/>
                  <a:gd name="T1" fmla="*/ 40 h 40"/>
                  <a:gd name="T2" fmla="*/ 36 w 140"/>
                  <a:gd name="T3" fmla="*/ 40 h 40"/>
                  <a:gd name="T4" fmla="*/ 105 w 140"/>
                  <a:gd name="T5" fmla="*/ 40 h 40"/>
                  <a:gd name="T6" fmla="*/ 140 w 140"/>
                  <a:gd name="T7" fmla="*/ 40 h 40"/>
                  <a:gd name="T8" fmla="*/ 71 w 140"/>
                  <a:gd name="T9" fmla="*/ 0 h 40"/>
                  <a:gd name="T10" fmla="*/ 0 w 140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40">
                    <a:moveTo>
                      <a:pt x="0" y="40"/>
                    </a:moveTo>
                    <a:lnTo>
                      <a:pt x="36" y="40"/>
                    </a:lnTo>
                    <a:lnTo>
                      <a:pt x="105" y="40"/>
                    </a:lnTo>
                    <a:lnTo>
                      <a:pt x="140" y="40"/>
                    </a:lnTo>
                    <a:lnTo>
                      <a:pt x="7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73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Group 24"/>
          <p:cNvGrpSpPr>
            <a:grpSpLocks noChangeAspect="1"/>
          </p:cNvGrpSpPr>
          <p:nvPr/>
        </p:nvGrpSpPr>
        <p:grpSpPr bwMode="auto">
          <a:xfrm>
            <a:off x="4863953" y="1379506"/>
            <a:ext cx="2438315" cy="617397"/>
            <a:chOff x="2775" y="922"/>
            <a:chExt cx="2105" cy="533"/>
          </a:xfrm>
        </p:grpSpPr>
        <p:sp>
          <p:nvSpPr>
            <p:cNvPr id="38" name="Freeform 25"/>
            <p:cNvSpPr>
              <a:spLocks noEditPoints="1"/>
            </p:cNvSpPr>
            <p:nvPr/>
          </p:nvSpPr>
          <p:spPr bwMode="auto">
            <a:xfrm>
              <a:off x="4283" y="922"/>
              <a:ext cx="525" cy="531"/>
            </a:xfrm>
            <a:custGeom>
              <a:avLst/>
              <a:gdLst>
                <a:gd name="T0" fmla="*/ 110 w 221"/>
                <a:gd name="T1" fmla="*/ 221 h 221"/>
                <a:gd name="T2" fmla="*/ 187 w 221"/>
                <a:gd name="T3" fmla="*/ 75 h 221"/>
                <a:gd name="T4" fmla="*/ 186 w 221"/>
                <a:gd name="T5" fmla="*/ 77 h 221"/>
                <a:gd name="T6" fmla="*/ 140 w 221"/>
                <a:gd name="T7" fmla="*/ 168 h 221"/>
                <a:gd name="T8" fmla="*/ 136 w 221"/>
                <a:gd name="T9" fmla="*/ 172 h 221"/>
                <a:gd name="T10" fmla="*/ 134 w 221"/>
                <a:gd name="T11" fmla="*/ 173 h 221"/>
                <a:gd name="T12" fmla="*/ 131 w 221"/>
                <a:gd name="T13" fmla="*/ 172 h 221"/>
                <a:gd name="T14" fmla="*/ 127 w 221"/>
                <a:gd name="T15" fmla="*/ 168 h 221"/>
                <a:gd name="T16" fmla="*/ 132 w 221"/>
                <a:gd name="T17" fmla="*/ 147 h 221"/>
                <a:gd name="T18" fmla="*/ 165 w 221"/>
                <a:gd name="T19" fmla="*/ 82 h 221"/>
                <a:gd name="T20" fmla="*/ 124 w 221"/>
                <a:gd name="T21" fmla="*/ 108 h 221"/>
                <a:gd name="T22" fmla="*/ 110 w 221"/>
                <a:gd name="T23" fmla="*/ 135 h 221"/>
                <a:gd name="T24" fmla="*/ 89 w 221"/>
                <a:gd name="T25" fmla="*/ 172 h 221"/>
                <a:gd name="T26" fmla="*/ 88 w 221"/>
                <a:gd name="T27" fmla="*/ 173 h 221"/>
                <a:gd name="T28" fmla="*/ 86 w 221"/>
                <a:gd name="T29" fmla="*/ 173 h 221"/>
                <a:gd name="T30" fmla="*/ 84 w 221"/>
                <a:gd name="T31" fmla="*/ 172 h 221"/>
                <a:gd name="T32" fmla="*/ 35 w 221"/>
                <a:gd name="T33" fmla="*/ 78 h 221"/>
                <a:gd name="T34" fmla="*/ 34 w 221"/>
                <a:gd name="T35" fmla="*/ 76 h 221"/>
                <a:gd name="T36" fmla="*/ 34 w 221"/>
                <a:gd name="T37" fmla="*/ 74 h 221"/>
                <a:gd name="T38" fmla="*/ 34 w 221"/>
                <a:gd name="T39" fmla="*/ 72 h 221"/>
                <a:gd name="T40" fmla="*/ 35 w 221"/>
                <a:gd name="T41" fmla="*/ 71 h 221"/>
                <a:gd name="T42" fmla="*/ 36 w 221"/>
                <a:gd name="T43" fmla="*/ 69 h 221"/>
                <a:gd name="T44" fmla="*/ 38 w 221"/>
                <a:gd name="T45" fmla="*/ 68 h 221"/>
                <a:gd name="T46" fmla="*/ 40 w 221"/>
                <a:gd name="T47" fmla="*/ 67 h 221"/>
                <a:gd name="T48" fmla="*/ 41 w 221"/>
                <a:gd name="T49" fmla="*/ 67 h 221"/>
                <a:gd name="T50" fmla="*/ 89 w 221"/>
                <a:gd name="T51" fmla="*/ 67 h 221"/>
                <a:gd name="T52" fmla="*/ 91 w 221"/>
                <a:gd name="T53" fmla="*/ 68 h 221"/>
                <a:gd name="T54" fmla="*/ 93 w 221"/>
                <a:gd name="T55" fmla="*/ 69 h 221"/>
                <a:gd name="T56" fmla="*/ 94 w 221"/>
                <a:gd name="T57" fmla="*/ 71 h 221"/>
                <a:gd name="T58" fmla="*/ 108 w 221"/>
                <a:gd name="T59" fmla="*/ 99 h 221"/>
                <a:gd name="T60" fmla="*/ 80 w 221"/>
                <a:gd name="T61" fmla="*/ 82 h 221"/>
                <a:gd name="T62" fmla="*/ 86 w 221"/>
                <a:gd name="T63" fmla="*/ 147 h 221"/>
                <a:gd name="T64" fmla="*/ 114 w 221"/>
                <a:gd name="T65" fmla="*/ 95 h 221"/>
                <a:gd name="T66" fmla="*/ 127 w 221"/>
                <a:gd name="T67" fmla="*/ 71 h 221"/>
                <a:gd name="T68" fmla="*/ 128 w 221"/>
                <a:gd name="T69" fmla="*/ 69 h 221"/>
                <a:gd name="T70" fmla="*/ 130 w 221"/>
                <a:gd name="T71" fmla="*/ 68 h 221"/>
                <a:gd name="T72" fmla="*/ 132 w 221"/>
                <a:gd name="T73" fmla="*/ 67 h 221"/>
                <a:gd name="T74" fmla="*/ 179 w 221"/>
                <a:gd name="T75" fmla="*/ 67 h 221"/>
                <a:gd name="T76" fmla="*/ 181 w 221"/>
                <a:gd name="T77" fmla="*/ 67 h 221"/>
                <a:gd name="T78" fmla="*/ 183 w 221"/>
                <a:gd name="T79" fmla="*/ 68 h 221"/>
                <a:gd name="T80" fmla="*/ 184 w 221"/>
                <a:gd name="T81" fmla="*/ 69 h 221"/>
                <a:gd name="T82" fmla="*/ 186 w 221"/>
                <a:gd name="T83" fmla="*/ 71 h 221"/>
                <a:gd name="T84" fmla="*/ 186 w 221"/>
                <a:gd name="T85" fmla="*/ 72 h 221"/>
                <a:gd name="T86" fmla="*/ 187 w 221"/>
                <a:gd name="T87" fmla="*/ 7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21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2"/>
                    <a:pt x="49" y="221"/>
                    <a:pt x="110" y="221"/>
                  </a:cubicBezTo>
                  <a:cubicBezTo>
                    <a:pt x="171" y="221"/>
                    <a:pt x="221" y="172"/>
                    <a:pt x="221" y="110"/>
                  </a:cubicBezTo>
                  <a:cubicBezTo>
                    <a:pt x="221" y="49"/>
                    <a:pt x="171" y="0"/>
                    <a:pt x="110" y="0"/>
                  </a:cubicBezTo>
                  <a:close/>
                  <a:moveTo>
                    <a:pt x="187" y="75"/>
                  </a:moveTo>
                  <a:cubicBezTo>
                    <a:pt x="187" y="75"/>
                    <a:pt x="187" y="75"/>
                    <a:pt x="186" y="75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76"/>
                    <a:pt x="186" y="76"/>
                    <a:pt x="186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6" y="77"/>
                    <a:pt x="186" y="78"/>
                    <a:pt x="186" y="78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70"/>
                    <a:pt x="139" y="171"/>
                    <a:pt x="137" y="172"/>
                  </a:cubicBezTo>
                  <a:cubicBezTo>
                    <a:pt x="137" y="172"/>
                    <a:pt x="136" y="172"/>
                    <a:pt x="13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5" y="173"/>
                    <a:pt x="135" y="173"/>
                    <a:pt x="135" y="173"/>
                  </a:cubicBezTo>
                  <a:cubicBezTo>
                    <a:pt x="135" y="173"/>
                    <a:pt x="135" y="173"/>
                    <a:pt x="134" y="17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2" y="173"/>
                  </a:cubicBezTo>
                  <a:cubicBezTo>
                    <a:pt x="132" y="173"/>
                    <a:pt x="132" y="173"/>
                    <a:pt x="131" y="172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1" y="172"/>
                    <a:pt x="131" y="172"/>
                    <a:pt x="130" y="172"/>
                  </a:cubicBezTo>
                  <a:cubicBezTo>
                    <a:pt x="129" y="171"/>
                    <a:pt x="127" y="170"/>
                    <a:pt x="127" y="16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47"/>
                    <a:pt x="134" y="149"/>
                    <a:pt x="135" y="147"/>
                  </a:cubicBezTo>
                  <a:cubicBezTo>
                    <a:pt x="136" y="144"/>
                    <a:pt x="166" y="84"/>
                    <a:pt x="166" y="84"/>
                  </a:cubicBezTo>
                  <a:cubicBezTo>
                    <a:pt x="166" y="84"/>
                    <a:pt x="168" y="82"/>
                    <a:pt x="165" y="82"/>
                  </a:cubicBezTo>
                  <a:cubicBezTo>
                    <a:pt x="162" y="82"/>
                    <a:pt x="142" y="82"/>
                    <a:pt x="140" y="82"/>
                  </a:cubicBezTo>
                  <a:cubicBezTo>
                    <a:pt x="137" y="82"/>
                    <a:pt x="136" y="84"/>
                    <a:pt x="136" y="84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10" y="135"/>
                    <a:pt x="110" y="135"/>
                    <a:pt x="110" y="135"/>
                  </a:cubicBezTo>
                  <a:cubicBezTo>
                    <a:pt x="110" y="135"/>
                    <a:pt x="110" y="135"/>
                    <a:pt x="110" y="135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3" y="170"/>
                    <a:pt x="92" y="171"/>
                    <a:pt x="90" y="172"/>
                  </a:cubicBezTo>
                  <a:cubicBezTo>
                    <a:pt x="90" y="172"/>
                    <a:pt x="90" y="172"/>
                    <a:pt x="89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9" y="173"/>
                    <a:pt x="89" y="173"/>
                    <a:pt x="88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7" y="173"/>
                    <a:pt x="86" y="173"/>
                    <a:pt x="86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5" y="173"/>
                    <a:pt x="85" y="173"/>
                    <a:pt x="85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2" y="171"/>
                    <a:pt x="81" y="170"/>
                    <a:pt x="80" y="16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7"/>
                    <a:pt x="35" y="77"/>
                  </a:cubicBezTo>
                  <a:cubicBezTo>
                    <a:pt x="35" y="77"/>
                    <a:pt x="34" y="77"/>
                    <a:pt x="34" y="77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4"/>
                    <a:pt x="34" y="73"/>
                    <a:pt x="34" y="73"/>
                  </a:cubicBezTo>
                  <a:cubicBezTo>
                    <a:pt x="34" y="73"/>
                    <a:pt x="34" y="73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5" y="72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70"/>
                    <a:pt x="36" y="70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8"/>
                    <a:pt x="37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9" y="68"/>
                    <a:pt x="39" y="67"/>
                  </a:cubicBezTo>
                  <a:cubicBezTo>
                    <a:pt x="39" y="67"/>
                    <a:pt x="39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7"/>
                    <a:pt x="90" y="67"/>
                  </a:cubicBezTo>
                  <a:cubicBezTo>
                    <a:pt x="90" y="67"/>
                    <a:pt x="90" y="68"/>
                    <a:pt x="90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2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69"/>
                    <a:pt x="93" y="69"/>
                    <a:pt x="93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3" y="70"/>
                    <a:pt x="94" y="70"/>
                    <a:pt x="94" y="70"/>
                  </a:cubicBezTo>
                  <a:cubicBezTo>
                    <a:pt x="94" y="70"/>
                    <a:pt x="94" y="70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84"/>
                    <a:pt x="83" y="82"/>
                    <a:pt x="80" y="82"/>
                  </a:cubicBezTo>
                  <a:cubicBezTo>
                    <a:pt x="77" y="82"/>
                    <a:pt x="58" y="82"/>
                    <a:pt x="56" y="82"/>
                  </a:cubicBezTo>
                  <a:cubicBezTo>
                    <a:pt x="53" y="82"/>
                    <a:pt x="54" y="84"/>
                    <a:pt x="54" y="84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87" y="149"/>
                    <a:pt x="88" y="147"/>
                  </a:cubicBezTo>
                  <a:cubicBezTo>
                    <a:pt x="90" y="144"/>
                    <a:pt x="101" y="121"/>
                    <a:pt x="101" y="12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7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7" y="70"/>
                    <a:pt x="127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68"/>
                    <a:pt x="131" y="67"/>
                    <a:pt x="131" y="67"/>
                  </a:cubicBezTo>
                  <a:cubicBezTo>
                    <a:pt x="131" y="67"/>
                    <a:pt x="131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3" y="67"/>
                    <a:pt x="133" y="67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79" y="67"/>
                    <a:pt x="179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7"/>
                    <a:pt x="181" y="67"/>
                    <a:pt x="181" y="67"/>
                  </a:cubicBezTo>
                  <a:cubicBezTo>
                    <a:pt x="181" y="67"/>
                    <a:pt x="181" y="67"/>
                    <a:pt x="182" y="67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3" y="68"/>
                    <a:pt x="183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3" y="68"/>
                    <a:pt x="183" y="68"/>
                    <a:pt x="184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4" y="69"/>
                    <a:pt x="184" y="69"/>
                    <a:pt x="185" y="69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70"/>
                    <a:pt x="185" y="70"/>
                    <a:pt x="186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1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7" y="73"/>
                    <a:pt x="187" y="74"/>
                    <a:pt x="187" y="74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7" y="74"/>
                    <a:pt x="187" y="75"/>
                    <a:pt x="187" y="75"/>
                  </a:cubicBezTo>
                  <a:close/>
                </a:path>
              </a:pathLst>
            </a:custGeom>
            <a:solidFill>
              <a:srgbClr val="F73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auto">
            <a:xfrm>
              <a:off x="4811" y="1385"/>
              <a:ext cx="69" cy="70"/>
            </a:xfrm>
            <a:prstGeom prst="ellipse">
              <a:avLst/>
            </a:prstGeom>
            <a:solidFill>
              <a:srgbClr val="F73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3778" y="989"/>
              <a:ext cx="429" cy="401"/>
            </a:xfrm>
            <a:custGeom>
              <a:avLst/>
              <a:gdLst>
                <a:gd name="T0" fmla="*/ 180 w 180"/>
                <a:gd name="T1" fmla="*/ 120 h 167"/>
                <a:gd name="T2" fmla="*/ 133 w 180"/>
                <a:gd name="T3" fmla="*/ 74 h 167"/>
                <a:gd name="T4" fmla="*/ 133 w 180"/>
                <a:gd name="T5" fmla="*/ 74 h 167"/>
                <a:gd name="T6" fmla="*/ 47 w 180"/>
                <a:gd name="T7" fmla="*/ 74 h 167"/>
                <a:gd name="T8" fmla="*/ 47 w 180"/>
                <a:gd name="T9" fmla="*/ 74 h 167"/>
                <a:gd name="T10" fmla="*/ 47 w 180"/>
                <a:gd name="T11" fmla="*/ 74 h 167"/>
                <a:gd name="T12" fmla="*/ 20 w 180"/>
                <a:gd name="T13" fmla="*/ 47 h 167"/>
                <a:gd name="T14" fmla="*/ 47 w 180"/>
                <a:gd name="T15" fmla="*/ 20 h 167"/>
                <a:gd name="T16" fmla="*/ 47 w 180"/>
                <a:gd name="T17" fmla="*/ 20 h 167"/>
                <a:gd name="T18" fmla="*/ 47 w 180"/>
                <a:gd name="T19" fmla="*/ 20 h 167"/>
                <a:gd name="T20" fmla="*/ 164 w 180"/>
                <a:gd name="T21" fmla="*/ 20 h 167"/>
                <a:gd name="T22" fmla="*/ 174 w 180"/>
                <a:gd name="T23" fmla="*/ 10 h 167"/>
                <a:gd name="T24" fmla="*/ 164 w 180"/>
                <a:gd name="T25" fmla="*/ 0 h 167"/>
                <a:gd name="T26" fmla="*/ 47 w 180"/>
                <a:gd name="T27" fmla="*/ 0 h 167"/>
                <a:gd name="T28" fmla="*/ 47 w 180"/>
                <a:gd name="T29" fmla="*/ 0 h 167"/>
                <a:gd name="T30" fmla="*/ 0 w 180"/>
                <a:gd name="T31" fmla="*/ 47 h 167"/>
                <a:gd name="T32" fmla="*/ 47 w 180"/>
                <a:gd name="T33" fmla="*/ 93 h 167"/>
                <a:gd name="T34" fmla="*/ 47 w 180"/>
                <a:gd name="T35" fmla="*/ 93 h 167"/>
                <a:gd name="T36" fmla="*/ 133 w 180"/>
                <a:gd name="T37" fmla="*/ 93 h 167"/>
                <a:gd name="T38" fmla="*/ 133 w 180"/>
                <a:gd name="T39" fmla="*/ 94 h 167"/>
                <a:gd name="T40" fmla="*/ 160 w 180"/>
                <a:gd name="T41" fmla="*/ 120 h 167"/>
                <a:gd name="T42" fmla="*/ 133 w 180"/>
                <a:gd name="T43" fmla="*/ 147 h 167"/>
                <a:gd name="T44" fmla="*/ 16 w 180"/>
                <a:gd name="T45" fmla="*/ 147 h 167"/>
                <a:gd name="T46" fmla="*/ 6 w 180"/>
                <a:gd name="T47" fmla="*/ 157 h 167"/>
                <a:gd name="T48" fmla="*/ 16 w 180"/>
                <a:gd name="T49" fmla="*/ 167 h 167"/>
                <a:gd name="T50" fmla="*/ 133 w 180"/>
                <a:gd name="T51" fmla="*/ 167 h 167"/>
                <a:gd name="T52" fmla="*/ 133 w 180"/>
                <a:gd name="T53" fmla="*/ 167 h 167"/>
                <a:gd name="T54" fmla="*/ 180 w 180"/>
                <a:gd name="T55" fmla="*/ 1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0" h="167">
                  <a:moveTo>
                    <a:pt x="180" y="120"/>
                  </a:moveTo>
                  <a:cubicBezTo>
                    <a:pt x="180" y="95"/>
                    <a:pt x="159" y="74"/>
                    <a:pt x="133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32" y="74"/>
                    <a:pt x="20" y="62"/>
                    <a:pt x="20" y="47"/>
                  </a:cubicBezTo>
                  <a:cubicBezTo>
                    <a:pt x="20" y="32"/>
                    <a:pt x="32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9" y="20"/>
                    <a:pt x="174" y="15"/>
                    <a:pt x="174" y="10"/>
                  </a:cubicBezTo>
                  <a:cubicBezTo>
                    <a:pt x="174" y="4"/>
                    <a:pt x="169" y="0"/>
                    <a:pt x="16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48" y="94"/>
                    <a:pt x="160" y="106"/>
                    <a:pt x="160" y="120"/>
                  </a:cubicBezTo>
                  <a:cubicBezTo>
                    <a:pt x="160" y="135"/>
                    <a:pt x="148" y="147"/>
                    <a:pt x="133" y="147"/>
                  </a:cubicBezTo>
                  <a:cubicBezTo>
                    <a:pt x="16" y="147"/>
                    <a:pt x="16" y="147"/>
                    <a:pt x="16" y="147"/>
                  </a:cubicBezTo>
                  <a:cubicBezTo>
                    <a:pt x="11" y="147"/>
                    <a:pt x="6" y="152"/>
                    <a:pt x="6" y="157"/>
                  </a:cubicBezTo>
                  <a:cubicBezTo>
                    <a:pt x="6" y="163"/>
                    <a:pt x="11" y="167"/>
                    <a:pt x="16" y="167"/>
                  </a:cubicBezTo>
                  <a:cubicBezTo>
                    <a:pt x="133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ubicBezTo>
                    <a:pt x="159" y="167"/>
                    <a:pt x="180" y="146"/>
                    <a:pt x="180" y="1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3329" y="989"/>
              <a:ext cx="416" cy="401"/>
            </a:xfrm>
            <a:custGeom>
              <a:avLst/>
              <a:gdLst>
                <a:gd name="T0" fmla="*/ 175 w 175"/>
                <a:gd name="T1" fmla="*/ 47 h 167"/>
                <a:gd name="T2" fmla="*/ 128 w 175"/>
                <a:gd name="T3" fmla="*/ 0 h 167"/>
                <a:gd name="T4" fmla="*/ 128 w 175"/>
                <a:gd name="T5" fmla="*/ 0 h 167"/>
                <a:gd name="T6" fmla="*/ 10 w 175"/>
                <a:gd name="T7" fmla="*/ 0 h 167"/>
                <a:gd name="T8" fmla="*/ 0 w 175"/>
                <a:gd name="T9" fmla="*/ 10 h 167"/>
                <a:gd name="T10" fmla="*/ 10 w 175"/>
                <a:gd name="T11" fmla="*/ 20 h 167"/>
                <a:gd name="T12" fmla="*/ 128 w 175"/>
                <a:gd name="T13" fmla="*/ 20 h 167"/>
                <a:gd name="T14" fmla="*/ 129 w 175"/>
                <a:gd name="T15" fmla="*/ 20 h 167"/>
                <a:gd name="T16" fmla="*/ 155 w 175"/>
                <a:gd name="T17" fmla="*/ 47 h 167"/>
                <a:gd name="T18" fmla="*/ 128 w 175"/>
                <a:gd name="T19" fmla="*/ 74 h 167"/>
                <a:gd name="T20" fmla="*/ 128 w 175"/>
                <a:gd name="T21" fmla="*/ 74 h 167"/>
                <a:gd name="T22" fmla="*/ 29 w 175"/>
                <a:gd name="T23" fmla="*/ 74 h 167"/>
                <a:gd name="T24" fmla="*/ 29 w 175"/>
                <a:gd name="T25" fmla="*/ 74 h 167"/>
                <a:gd name="T26" fmla="*/ 0 w 175"/>
                <a:gd name="T27" fmla="*/ 102 h 167"/>
                <a:gd name="T28" fmla="*/ 0 w 175"/>
                <a:gd name="T29" fmla="*/ 102 h 167"/>
                <a:gd name="T30" fmla="*/ 0 w 175"/>
                <a:gd name="T31" fmla="*/ 157 h 167"/>
                <a:gd name="T32" fmla="*/ 10 w 175"/>
                <a:gd name="T33" fmla="*/ 167 h 167"/>
                <a:gd name="T34" fmla="*/ 20 w 175"/>
                <a:gd name="T35" fmla="*/ 157 h 167"/>
                <a:gd name="T36" fmla="*/ 20 w 175"/>
                <a:gd name="T37" fmla="*/ 130 h 167"/>
                <a:gd name="T38" fmla="*/ 20 w 175"/>
                <a:gd name="T39" fmla="*/ 130 h 167"/>
                <a:gd name="T40" fmla="*/ 20 w 175"/>
                <a:gd name="T41" fmla="*/ 102 h 167"/>
                <a:gd name="T42" fmla="*/ 29 w 175"/>
                <a:gd name="T43" fmla="*/ 94 h 167"/>
                <a:gd name="T44" fmla="*/ 29 w 175"/>
                <a:gd name="T45" fmla="*/ 94 h 167"/>
                <a:gd name="T46" fmla="*/ 56 w 175"/>
                <a:gd name="T47" fmla="*/ 94 h 167"/>
                <a:gd name="T48" fmla="*/ 128 w 175"/>
                <a:gd name="T49" fmla="*/ 94 h 167"/>
                <a:gd name="T50" fmla="*/ 129 w 175"/>
                <a:gd name="T51" fmla="*/ 93 h 167"/>
                <a:gd name="T52" fmla="*/ 175 w 175"/>
                <a:gd name="T53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5" h="167">
                  <a:moveTo>
                    <a:pt x="175" y="47"/>
                  </a:moveTo>
                  <a:cubicBezTo>
                    <a:pt x="175" y="21"/>
                    <a:pt x="154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43" y="20"/>
                    <a:pt x="155" y="32"/>
                    <a:pt x="155" y="47"/>
                  </a:cubicBezTo>
                  <a:cubicBezTo>
                    <a:pt x="155" y="62"/>
                    <a:pt x="143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13" y="74"/>
                    <a:pt x="0" y="87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3"/>
                    <a:pt x="4" y="167"/>
                    <a:pt x="10" y="167"/>
                  </a:cubicBezTo>
                  <a:cubicBezTo>
                    <a:pt x="15" y="167"/>
                    <a:pt x="20" y="163"/>
                    <a:pt x="20" y="157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98"/>
                    <a:pt x="24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128" y="94"/>
                    <a:pt x="128" y="94"/>
                    <a:pt x="128" y="94"/>
                  </a:cubicBezTo>
                  <a:cubicBezTo>
                    <a:pt x="129" y="94"/>
                    <a:pt x="129" y="93"/>
                    <a:pt x="129" y="93"/>
                  </a:cubicBezTo>
                  <a:cubicBezTo>
                    <a:pt x="154" y="93"/>
                    <a:pt x="175" y="73"/>
                    <a:pt x="175" y="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2775" y="987"/>
              <a:ext cx="478" cy="406"/>
            </a:xfrm>
            <a:custGeom>
              <a:avLst/>
              <a:gdLst>
                <a:gd name="T0" fmla="*/ 201 w 201"/>
                <a:gd name="T1" fmla="*/ 11 h 169"/>
                <a:gd name="T2" fmla="*/ 199 w 201"/>
                <a:gd name="T3" fmla="*/ 4 h 169"/>
                <a:gd name="T4" fmla="*/ 185 w 201"/>
                <a:gd name="T5" fmla="*/ 3 h 169"/>
                <a:gd name="T6" fmla="*/ 113 w 201"/>
                <a:gd name="T7" fmla="*/ 62 h 169"/>
                <a:gd name="T8" fmla="*/ 128 w 201"/>
                <a:gd name="T9" fmla="*/ 75 h 169"/>
                <a:gd name="T10" fmla="*/ 181 w 201"/>
                <a:gd name="T11" fmla="*/ 32 h 169"/>
                <a:gd name="T12" fmla="*/ 181 w 201"/>
                <a:gd name="T13" fmla="*/ 137 h 169"/>
                <a:gd name="T14" fmla="*/ 158 w 201"/>
                <a:gd name="T15" fmla="*/ 119 h 169"/>
                <a:gd name="T16" fmla="*/ 157 w 201"/>
                <a:gd name="T17" fmla="*/ 118 h 169"/>
                <a:gd name="T18" fmla="*/ 100 w 201"/>
                <a:gd name="T19" fmla="*/ 72 h 169"/>
                <a:gd name="T20" fmla="*/ 85 w 201"/>
                <a:gd name="T21" fmla="*/ 85 h 169"/>
                <a:gd name="T22" fmla="*/ 85 w 201"/>
                <a:gd name="T23" fmla="*/ 85 h 169"/>
                <a:gd name="T24" fmla="*/ 68 w 201"/>
                <a:gd name="T25" fmla="*/ 98 h 169"/>
                <a:gd name="T26" fmla="*/ 44 w 201"/>
                <a:gd name="T27" fmla="*/ 118 h 169"/>
                <a:gd name="T28" fmla="*/ 44 w 201"/>
                <a:gd name="T29" fmla="*/ 118 h 169"/>
                <a:gd name="T30" fmla="*/ 20 w 201"/>
                <a:gd name="T31" fmla="*/ 137 h 169"/>
                <a:gd name="T32" fmla="*/ 20 w 201"/>
                <a:gd name="T33" fmla="*/ 32 h 169"/>
                <a:gd name="T34" fmla="*/ 72 w 201"/>
                <a:gd name="T35" fmla="*/ 75 h 169"/>
                <a:gd name="T36" fmla="*/ 88 w 201"/>
                <a:gd name="T37" fmla="*/ 62 h 169"/>
                <a:gd name="T38" fmla="*/ 17 w 201"/>
                <a:gd name="T39" fmla="*/ 4 h 169"/>
                <a:gd name="T40" fmla="*/ 17 w 201"/>
                <a:gd name="T41" fmla="*/ 4 h 169"/>
                <a:gd name="T42" fmla="*/ 16 w 201"/>
                <a:gd name="T43" fmla="*/ 3 h 169"/>
                <a:gd name="T44" fmla="*/ 2 w 201"/>
                <a:gd name="T45" fmla="*/ 4 h 169"/>
                <a:gd name="T46" fmla="*/ 0 w 201"/>
                <a:gd name="T47" fmla="*/ 11 h 169"/>
                <a:gd name="T48" fmla="*/ 0 w 201"/>
                <a:gd name="T49" fmla="*/ 11 h 169"/>
                <a:gd name="T50" fmla="*/ 0 w 201"/>
                <a:gd name="T51" fmla="*/ 12 h 169"/>
                <a:gd name="T52" fmla="*/ 0 w 201"/>
                <a:gd name="T53" fmla="*/ 12 h 169"/>
                <a:gd name="T54" fmla="*/ 0 w 201"/>
                <a:gd name="T55" fmla="*/ 158 h 169"/>
                <a:gd name="T56" fmla="*/ 0 w 201"/>
                <a:gd name="T57" fmla="*/ 158 h 169"/>
                <a:gd name="T58" fmla="*/ 2 w 201"/>
                <a:gd name="T59" fmla="*/ 165 h 169"/>
                <a:gd name="T60" fmla="*/ 16 w 201"/>
                <a:gd name="T61" fmla="*/ 166 h 169"/>
                <a:gd name="T62" fmla="*/ 101 w 201"/>
                <a:gd name="T63" fmla="*/ 97 h 169"/>
                <a:gd name="T64" fmla="*/ 185 w 201"/>
                <a:gd name="T65" fmla="*/ 166 h 169"/>
                <a:gd name="T66" fmla="*/ 199 w 201"/>
                <a:gd name="T67" fmla="*/ 165 h 169"/>
                <a:gd name="T68" fmla="*/ 201 w 201"/>
                <a:gd name="T69" fmla="*/ 158 h 169"/>
                <a:gd name="T70" fmla="*/ 201 w 201"/>
                <a:gd name="T71" fmla="*/ 158 h 169"/>
                <a:gd name="T72" fmla="*/ 201 w 201"/>
                <a:gd name="T73" fmla="*/ 1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1" h="169">
                  <a:moveTo>
                    <a:pt x="201" y="11"/>
                  </a:moveTo>
                  <a:cubicBezTo>
                    <a:pt x="201" y="9"/>
                    <a:pt x="200" y="6"/>
                    <a:pt x="199" y="4"/>
                  </a:cubicBezTo>
                  <a:cubicBezTo>
                    <a:pt x="195" y="0"/>
                    <a:pt x="189" y="0"/>
                    <a:pt x="185" y="3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8"/>
                    <a:pt x="157" y="118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0"/>
                    <a:pt x="6" y="0"/>
                    <a:pt x="2" y="4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0"/>
                    <a:pt x="1" y="163"/>
                    <a:pt x="2" y="165"/>
                  </a:cubicBezTo>
                  <a:cubicBezTo>
                    <a:pt x="6" y="169"/>
                    <a:pt x="12" y="169"/>
                    <a:pt x="16" y="16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85" y="166"/>
                    <a:pt x="185" y="166"/>
                    <a:pt x="185" y="166"/>
                  </a:cubicBezTo>
                  <a:cubicBezTo>
                    <a:pt x="189" y="169"/>
                    <a:pt x="195" y="169"/>
                    <a:pt x="199" y="165"/>
                  </a:cubicBezTo>
                  <a:cubicBezTo>
                    <a:pt x="200" y="163"/>
                    <a:pt x="201" y="160"/>
                    <a:pt x="201" y="158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1" y="11"/>
                    <a:pt x="201" y="11"/>
                    <a:pt x="201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350760" y="-362481"/>
            <a:ext cx="6430224" cy="8364505"/>
            <a:chOff x="7363366" y="-362481"/>
            <a:chExt cx="6407458" cy="8334891"/>
          </a:xfrm>
          <a:solidFill>
            <a:schemeClr val="bg1">
              <a:alpha val="40000"/>
            </a:schemeClr>
          </a:solidFill>
        </p:grpSpPr>
        <p:sp>
          <p:nvSpPr>
            <p:cNvPr id="54" name="任意多边形: 形状 53"/>
            <p:cNvSpPr/>
            <p:nvPr/>
          </p:nvSpPr>
          <p:spPr>
            <a:xfrm rot="6919315">
              <a:off x="7929659" y="3086914"/>
              <a:ext cx="5788253" cy="3982740"/>
            </a:xfrm>
            <a:custGeom>
              <a:avLst/>
              <a:gdLst>
                <a:gd name="connsiteX0" fmla="*/ 0 w 5788253"/>
                <a:gd name="connsiteY0" fmla="*/ 1847125 h 3982740"/>
                <a:gd name="connsiteX1" fmla="*/ 3903757 w 5788253"/>
                <a:gd name="connsiteY1" fmla="*/ 0 h 3982740"/>
                <a:gd name="connsiteX2" fmla="*/ 5788253 w 5788253"/>
                <a:gd name="connsiteY2" fmla="*/ 3982740 h 3982740"/>
                <a:gd name="connsiteX3" fmla="*/ 1233020 w 5788253"/>
                <a:gd name="connsiteY3" fmla="*/ 3982740 h 398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8253" h="3982740">
                  <a:moveTo>
                    <a:pt x="0" y="1847125"/>
                  </a:moveTo>
                  <a:lnTo>
                    <a:pt x="3903757" y="0"/>
                  </a:lnTo>
                  <a:lnTo>
                    <a:pt x="5788253" y="3982740"/>
                  </a:lnTo>
                  <a:lnTo>
                    <a:pt x="1233020" y="398274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 rot="7279315">
              <a:off x="7448268" y="2184463"/>
              <a:ext cx="6563365" cy="4830091"/>
            </a:xfrm>
            <a:custGeom>
              <a:avLst/>
              <a:gdLst>
                <a:gd name="connsiteX0" fmla="*/ 1229496 w 6563365"/>
                <a:gd name="connsiteY0" fmla="*/ 4830091 h 4830091"/>
                <a:gd name="connsiteX1" fmla="*/ 0 w 6563365"/>
                <a:gd name="connsiteY1" fmla="*/ 2700579 h 4830091"/>
                <a:gd name="connsiteX2" fmla="*/ 4437848 w 6563365"/>
                <a:gd name="connsiteY2" fmla="*/ 0 h 4830091"/>
                <a:gd name="connsiteX3" fmla="*/ 6563365 w 6563365"/>
                <a:gd name="connsiteY3" fmla="*/ 3492851 h 4830091"/>
                <a:gd name="connsiteX4" fmla="*/ 5791295 w 6563365"/>
                <a:gd name="connsiteY4" fmla="*/ 4830091 h 483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65" h="4830091">
                  <a:moveTo>
                    <a:pt x="1229496" y="4830091"/>
                  </a:moveTo>
                  <a:lnTo>
                    <a:pt x="0" y="2700579"/>
                  </a:lnTo>
                  <a:lnTo>
                    <a:pt x="4437848" y="0"/>
                  </a:lnTo>
                  <a:lnTo>
                    <a:pt x="6563365" y="3492851"/>
                  </a:lnTo>
                  <a:lnTo>
                    <a:pt x="5791295" y="483009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 rot="11239315">
              <a:off x="7363366" y="430808"/>
              <a:ext cx="5208527" cy="6577264"/>
            </a:xfrm>
            <a:custGeom>
              <a:avLst/>
              <a:gdLst>
                <a:gd name="connsiteX0" fmla="*/ 2927551 w 5208527"/>
                <a:gd name="connsiteY0" fmla="*/ 6577264 h 6577264"/>
                <a:gd name="connsiteX1" fmla="*/ 784168 w 5208527"/>
                <a:gd name="connsiteY1" fmla="*/ 6577264 h 6577264"/>
                <a:gd name="connsiteX2" fmla="*/ 0 w 5208527"/>
                <a:gd name="connsiteY2" fmla="*/ 474398 h 6577264"/>
                <a:gd name="connsiteX3" fmla="*/ 3692052 w 5208527"/>
                <a:gd name="connsiteY3" fmla="*/ 0 h 6577264"/>
                <a:gd name="connsiteX4" fmla="*/ 5208527 w 5208527"/>
                <a:gd name="connsiteY4" fmla="*/ 2626567 h 657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8527" h="6577264">
                  <a:moveTo>
                    <a:pt x="2927551" y="6577264"/>
                  </a:moveTo>
                  <a:lnTo>
                    <a:pt x="784168" y="6577264"/>
                  </a:lnTo>
                  <a:lnTo>
                    <a:pt x="0" y="474398"/>
                  </a:lnTo>
                  <a:lnTo>
                    <a:pt x="3692052" y="0"/>
                  </a:lnTo>
                  <a:lnTo>
                    <a:pt x="5208527" y="262656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 rot="11599315">
              <a:off x="7511412" y="-362481"/>
              <a:ext cx="5432628" cy="7423920"/>
            </a:xfrm>
            <a:custGeom>
              <a:avLst/>
              <a:gdLst>
                <a:gd name="connsiteX0" fmla="*/ 3626810 w 5432628"/>
                <a:gd name="connsiteY0" fmla="*/ 6938465 h 7423920"/>
                <a:gd name="connsiteX1" fmla="*/ 1576692 w 5432628"/>
                <a:gd name="connsiteY1" fmla="*/ 7423920 h 7423920"/>
                <a:gd name="connsiteX2" fmla="*/ 0 w 5432628"/>
                <a:gd name="connsiteY2" fmla="*/ 765425 h 7423920"/>
                <a:gd name="connsiteX3" fmla="*/ 3232450 w 5432628"/>
                <a:gd name="connsiteY3" fmla="*/ 0 h 7423920"/>
                <a:gd name="connsiteX4" fmla="*/ 5432628 w 5432628"/>
                <a:gd name="connsiteY4" fmla="*/ 3810752 h 74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2628" h="7423920">
                  <a:moveTo>
                    <a:pt x="3626810" y="6938465"/>
                  </a:moveTo>
                  <a:lnTo>
                    <a:pt x="1576692" y="7423920"/>
                  </a:lnTo>
                  <a:lnTo>
                    <a:pt x="0" y="765425"/>
                  </a:lnTo>
                  <a:lnTo>
                    <a:pt x="3232450" y="0"/>
                  </a:lnTo>
                  <a:lnTo>
                    <a:pt x="5432628" y="381075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 rot="12019315">
              <a:off x="7867654" y="-349119"/>
              <a:ext cx="5598563" cy="6498871"/>
            </a:xfrm>
            <a:custGeom>
              <a:avLst/>
              <a:gdLst>
                <a:gd name="connsiteX0" fmla="*/ 4603567 w 5598563"/>
                <a:gd name="connsiteY0" fmla="*/ 5674051 h 6498871"/>
                <a:gd name="connsiteX1" fmla="*/ 2376406 w 5598563"/>
                <a:gd name="connsiteY1" fmla="*/ 6498871 h 6498871"/>
                <a:gd name="connsiteX2" fmla="*/ 0 w 5598563"/>
                <a:gd name="connsiteY2" fmla="*/ 82158 h 6498871"/>
                <a:gd name="connsiteX3" fmla="*/ 221842 w 5598563"/>
                <a:gd name="connsiteY3" fmla="*/ 0 h 6498871"/>
                <a:gd name="connsiteX4" fmla="*/ 3317587 w 5598563"/>
                <a:gd name="connsiteY4" fmla="*/ 0 h 6498871"/>
                <a:gd name="connsiteX5" fmla="*/ 5598563 w 5598563"/>
                <a:gd name="connsiteY5" fmla="*/ 3950698 h 649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98563" h="6498871">
                  <a:moveTo>
                    <a:pt x="4603567" y="5674051"/>
                  </a:moveTo>
                  <a:lnTo>
                    <a:pt x="2376406" y="6498871"/>
                  </a:lnTo>
                  <a:lnTo>
                    <a:pt x="0" y="82158"/>
                  </a:lnTo>
                  <a:lnTo>
                    <a:pt x="221842" y="0"/>
                  </a:lnTo>
                  <a:lnTo>
                    <a:pt x="3317587" y="0"/>
                  </a:lnTo>
                  <a:lnTo>
                    <a:pt x="5598563" y="395069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 rot="12379315">
              <a:off x="8417401" y="-250834"/>
              <a:ext cx="5258052" cy="5461569"/>
            </a:xfrm>
            <a:custGeom>
              <a:avLst/>
              <a:gdLst>
                <a:gd name="connsiteX0" fmla="*/ 5058982 w 5258052"/>
                <a:gd name="connsiteY0" fmla="*/ 4295492 h 5461569"/>
                <a:gd name="connsiteX1" fmla="*/ 2701875 w 5258052"/>
                <a:gd name="connsiteY1" fmla="*/ 5461569 h 5461569"/>
                <a:gd name="connsiteX2" fmla="*/ 0 w 5258052"/>
                <a:gd name="connsiteY2" fmla="*/ 0 h 5461569"/>
                <a:gd name="connsiteX3" fmla="*/ 2977076 w 5258052"/>
                <a:gd name="connsiteY3" fmla="*/ 0 h 5461569"/>
                <a:gd name="connsiteX4" fmla="*/ 5258052 w 5258052"/>
                <a:gd name="connsiteY4" fmla="*/ 3950698 h 546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8052" h="5461569">
                  <a:moveTo>
                    <a:pt x="5058982" y="4295492"/>
                  </a:moveTo>
                  <a:lnTo>
                    <a:pt x="2701875" y="5461569"/>
                  </a:lnTo>
                  <a:lnTo>
                    <a:pt x="0" y="0"/>
                  </a:lnTo>
                  <a:lnTo>
                    <a:pt x="2977076" y="0"/>
                  </a:lnTo>
                  <a:lnTo>
                    <a:pt x="5258052" y="395069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 rot="12799315">
              <a:off x="9353098" y="21196"/>
              <a:ext cx="4417726" cy="4425950"/>
            </a:xfrm>
            <a:custGeom>
              <a:avLst/>
              <a:gdLst>
                <a:gd name="connsiteX0" fmla="*/ 4417726 w 4417726"/>
                <a:gd name="connsiteY0" fmla="*/ 3434556 h 4425950"/>
                <a:gd name="connsiteX1" fmla="*/ 2909730 w 4417726"/>
                <a:gd name="connsiteY1" fmla="*/ 4425950 h 4425950"/>
                <a:gd name="connsiteX2" fmla="*/ 0 w 4417726"/>
                <a:gd name="connsiteY2" fmla="*/ 0 h 4425950"/>
                <a:gd name="connsiteX3" fmla="*/ 2434749 w 4417726"/>
                <a:gd name="connsiteY3" fmla="*/ 0 h 442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7726" h="4425950">
                  <a:moveTo>
                    <a:pt x="4417726" y="3434556"/>
                  </a:moveTo>
                  <a:lnTo>
                    <a:pt x="2909730" y="4425950"/>
                  </a:lnTo>
                  <a:lnTo>
                    <a:pt x="0" y="0"/>
                  </a:lnTo>
                  <a:lnTo>
                    <a:pt x="2434749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 rot="13159315">
              <a:off x="10290743" y="346595"/>
              <a:ext cx="3396361" cy="3505360"/>
            </a:xfrm>
            <a:custGeom>
              <a:avLst/>
              <a:gdLst>
                <a:gd name="connsiteX0" fmla="*/ 3396361 w 3396361"/>
                <a:gd name="connsiteY0" fmla="*/ 3075303 h 3505360"/>
                <a:gd name="connsiteX1" fmla="*/ 2871344 w 3396361"/>
                <a:gd name="connsiteY1" fmla="*/ 3505360 h 3505360"/>
                <a:gd name="connsiteX2" fmla="*/ 0 w 3396361"/>
                <a:gd name="connsiteY2" fmla="*/ 0 h 3505360"/>
                <a:gd name="connsiteX3" fmla="*/ 1620804 w 3396361"/>
                <a:gd name="connsiteY3" fmla="*/ 0 h 35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6361" h="3505360">
                  <a:moveTo>
                    <a:pt x="3396361" y="3075303"/>
                  </a:moveTo>
                  <a:lnTo>
                    <a:pt x="2871344" y="3505360"/>
                  </a:lnTo>
                  <a:lnTo>
                    <a:pt x="0" y="0"/>
                  </a:lnTo>
                  <a:lnTo>
                    <a:pt x="1620804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>
            <a:xfrm rot="13579315">
              <a:off x="11396666" y="1927995"/>
              <a:ext cx="1590667" cy="1518911"/>
            </a:xfrm>
            <a:custGeom>
              <a:avLst/>
              <a:gdLst>
                <a:gd name="connsiteX0" fmla="*/ 1590667 w 1590667"/>
                <a:gd name="connsiteY0" fmla="*/ 1518911 h 1518911"/>
                <a:gd name="connsiteX1" fmla="*/ 0 w 1590667"/>
                <a:gd name="connsiteY1" fmla="*/ 0 h 1518911"/>
                <a:gd name="connsiteX2" fmla="*/ 713708 w 1590667"/>
                <a:gd name="connsiteY2" fmla="*/ 0 h 151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667" h="1518911">
                  <a:moveTo>
                    <a:pt x="1590667" y="1518911"/>
                  </a:moveTo>
                  <a:lnTo>
                    <a:pt x="0" y="0"/>
                  </a:lnTo>
                  <a:lnTo>
                    <a:pt x="713708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-10160" y="450962"/>
            <a:ext cx="2169802" cy="6391663"/>
            <a:chOff x="0" y="450962"/>
            <a:chExt cx="2169802" cy="6391663"/>
          </a:xfrm>
          <a:solidFill>
            <a:schemeClr val="bg1">
              <a:alpha val="20000"/>
            </a:schemeClr>
          </a:solidFill>
        </p:grpSpPr>
        <p:sp>
          <p:nvSpPr>
            <p:cNvPr id="75" name="任意多边形: 形状 74"/>
            <p:cNvSpPr/>
            <p:nvPr/>
          </p:nvSpPr>
          <p:spPr>
            <a:xfrm>
              <a:off x="0" y="471504"/>
              <a:ext cx="376226" cy="3211779"/>
            </a:xfrm>
            <a:custGeom>
              <a:avLst/>
              <a:gdLst>
                <a:gd name="connsiteX0" fmla="*/ 0 w 376226"/>
                <a:gd name="connsiteY0" fmla="*/ 0 h 3211779"/>
                <a:gd name="connsiteX1" fmla="*/ 210315 w 376226"/>
                <a:gd name="connsiteY1" fmla="*/ 105675 h 3211779"/>
                <a:gd name="connsiteX2" fmla="*/ 376226 w 376226"/>
                <a:gd name="connsiteY2" fmla="*/ 2964439 h 3211779"/>
                <a:gd name="connsiteX3" fmla="*/ 0 w 376226"/>
                <a:gd name="connsiteY3" fmla="*/ 3211779 h 321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226" h="3211779">
                  <a:moveTo>
                    <a:pt x="0" y="0"/>
                  </a:moveTo>
                  <a:lnTo>
                    <a:pt x="210315" y="105675"/>
                  </a:lnTo>
                  <a:lnTo>
                    <a:pt x="376226" y="2964439"/>
                  </a:lnTo>
                  <a:lnTo>
                    <a:pt x="0" y="321177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0" y="450962"/>
              <a:ext cx="957878" cy="3878942"/>
            </a:xfrm>
            <a:custGeom>
              <a:avLst/>
              <a:gdLst>
                <a:gd name="connsiteX0" fmla="*/ 0 w 957878"/>
                <a:gd name="connsiteY0" fmla="*/ 0 h 3878942"/>
                <a:gd name="connsiteX1" fmla="*/ 957878 w 957878"/>
                <a:gd name="connsiteY1" fmla="*/ 638285 h 3878942"/>
                <a:gd name="connsiteX2" fmla="*/ 774157 w 957878"/>
                <a:gd name="connsiteY2" fmla="*/ 3495961 h 3878942"/>
                <a:gd name="connsiteX3" fmla="*/ 0 w 957878"/>
                <a:gd name="connsiteY3" fmla="*/ 3878942 h 387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878" h="3878942">
                  <a:moveTo>
                    <a:pt x="0" y="0"/>
                  </a:moveTo>
                  <a:lnTo>
                    <a:pt x="957878" y="638285"/>
                  </a:lnTo>
                  <a:lnTo>
                    <a:pt x="774157" y="3495961"/>
                  </a:lnTo>
                  <a:lnTo>
                    <a:pt x="0" y="387894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0" y="461245"/>
              <a:ext cx="1551370" cy="4506018"/>
            </a:xfrm>
            <a:custGeom>
              <a:avLst/>
              <a:gdLst>
                <a:gd name="connsiteX0" fmla="*/ 0 w 1551370"/>
                <a:gd name="connsiteY0" fmla="*/ 0 h 4506018"/>
                <a:gd name="connsiteX1" fmla="*/ 1551370 w 1551370"/>
                <a:gd name="connsiteY1" fmla="*/ 1286950 h 4506018"/>
                <a:gd name="connsiteX2" fmla="*/ 1069947 w 1551370"/>
                <a:gd name="connsiteY2" fmla="*/ 4109767 h 4506018"/>
                <a:gd name="connsiteX3" fmla="*/ 0 w 1551370"/>
                <a:gd name="connsiteY3" fmla="*/ 4506018 h 450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1370" h="4506018">
                  <a:moveTo>
                    <a:pt x="0" y="0"/>
                  </a:moveTo>
                  <a:lnTo>
                    <a:pt x="1551370" y="1286950"/>
                  </a:lnTo>
                  <a:lnTo>
                    <a:pt x="1069947" y="4109767"/>
                  </a:lnTo>
                  <a:lnTo>
                    <a:pt x="0" y="450601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0" y="516691"/>
              <a:ext cx="1977066" cy="5099918"/>
            </a:xfrm>
            <a:custGeom>
              <a:avLst/>
              <a:gdLst>
                <a:gd name="connsiteX0" fmla="*/ 12361 w 1977066"/>
                <a:gd name="connsiteY0" fmla="*/ 0 h 5099918"/>
                <a:gd name="connsiteX1" fmla="*/ 1977066 w 1977066"/>
                <a:gd name="connsiteY1" fmla="*/ 2083265 h 5099918"/>
                <a:gd name="connsiteX2" fmla="*/ 1155217 w 1977066"/>
                <a:gd name="connsiteY2" fmla="*/ 4826370 h 5099918"/>
                <a:gd name="connsiteX3" fmla="*/ 0 w 1977066"/>
                <a:gd name="connsiteY3" fmla="*/ 5099918 h 5099918"/>
                <a:gd name="connsiteX4" fmla="*/ 0 w 1977066"/>
                <a:gd name="connsiteY4" fmla="*/ 2927 h 509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066" h="5099918">
                  <a:moveTo>
                    <a:pt x="12361" y="0"/>
                  </a:moveTo>
                  <a:lnTo>
                    <a:pt x="1977066" y="2083265"/>
                  </a:lnTo>
                  <a:lnTo>
                    <a:pt x="1155217" y="4826370"/>
                  </a:lnTo>
                  <a:lnTo>
                    <a:pt x="0" y="5099918"/>
                  </a:lnTo>
                  <a:lnTo>
                    <a:pt x="0" y="292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0" y="1212060"/>
              <a:ext cx="2169802" cy="5056329"/>
            </a:xfrm>
            <a:custGeom>
              <a:avLst/>
              <a:gdLst>
                <a:gd name="connsiteX0" fmla="*/ 433621 w 2169802"/>
                <a:gd name="connsiteY0" fmla="*/ 0 h 5056329"/>
                <a:gd name="connsiteX1" fmla="*/ 2169802 w 2169802"/>
                <a:gd name="connsiteY1" fmla="*/ 2277221 h 5056329"/>
                <a:gd name="connsiteX2" fmla="*/ 1065722 w 2169802"/>
                <a:gd name="connsiteY2" fmla="*/ 4919393 h 5056329"/>
                <a:gd name="connsiteX3" fmla="*/ 0 w 2169802"/>
                <a:gd name="connsiteY3" fmla="*/ 5056329 h 5056329"/>
                <a:gd name="connsiteX4" fmla="*/ 0 w 2169802"/>
                <a:gd name="connsiteY4" fmla="*/ 55717 h 505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802" h="5056329">
                  <a:moveTo>
                    <a:pt x="433621" y="0"/>
                  </a:moveTo>
                  <a:lnTo>
                    <a:pt x="2169802" y="2277221"/>
                  </a:lnTo>
                  <a:lnTo>
                    <a:pt x="1065722" y="4919393"/>
                  </a:lnTo>
                  <a:lnTo>
                    <a:pt x="0" y="5056329"/>
                  </a:lnTo>
                  <a:lnTo>
                    <a:pt x="0" y="5571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0" y="1949332"/>
              <a:ext cx="2130862" cy="4893293"/>
            </a:xfrm>
            <a:custGeom>
              <a:avLst/>
              <a:gdLst>
                <a:gd name="connsiteX0" fmla="*/ 642274 w 2130862"/>
                <a:gd name="connsiteY0" fmla="*/ 0 h 4893293"/>
                <a:gd name="connsiteX1" fmla="*/ 2130862 w 2130862"/>
                <a:gd name="connsiteY1" fmla="*/ 2446189 h 4893293"/>
                <a:gd name="connsiteX2" fmla="*/ 792351 w 2130862"/>
                <a:gd name="connsiteY2" fmla="*/ 4893293 h 4893293"/>
                <a:gd name="connsiteX3" fmla="*/ 0 w 2130862"/>
                <a:gd name="connsiteY3" fmla="*/ 4893293 h 4893293"/>
                <a:gd name="connsiteX4" fmla="*/ 0 w 2130862"/>
                <a:gd name="connsiteY4" fmla="*/ 14816 h 489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862" h="4893293">
                  <a:moveTo>
                    <a:pt x="642274" y="0"/>
                  </a:moveTo>
                  <a:lnTo>
                    <a:pt x="2130862" y="2446189"/>
                  </a:lnTo>
                  <a:lnTo>
                    <a:pt x="792351" y="4893293"/>
                  </a:lnTo>
                  <a:lnTo>
                    <a:pt x="0" y="4893293"/>
                  </a:lnTo>
                  <a:lnTo>
                    <a:pt x="0" y="14816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0" y="2608695"/>
              <a:ext cx="1866688" cy="4233930"/>
            </a:xfrm>
            <a:custGeom>
              <a:avLst/>
              <a:gdLst>
                <a:gd name="connsiteX0" fmla="*/ 0 w 1866688"/>
                <a:gd name="connsiteY0" fmla="*/ 0 h 4233930"/>
                <a:gd name="connsiteX1" fmla="*/ 641952 w 1866688"/>
                <a:gd name="connsiteY1" fmla="*/ 52535 h 4233930"/>
                <a:gd name="connsiteX2" fmla="*/ 1866688 w 1866688"/>
                <a:gd name="connsiteY2" fmla="*/ 2640922 h 4233930"/>
                <a:gd name="connsiteX3" fmla="*/ 764556 w 1866688"/>
                <a:gd name="connsiteY3" fmla="*/ 4233930 h 4233930"/>
                <a:gd name="connsiteX4" fmla="*/ 0 w 1866688"/>
                <a:gd name="connsiteY4" fmla="*/ 4233930 h 42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688" h="4233930">
                  <a:moveTo>
                    <a:pt x="0" y="0"/>
                  </a:moveTo>
                  <a:lnTo>
                    <a:pt x="641952" y="52535"/>
                  </a:lnTo>
                  <a:lnTo>
                    <a:pt x="1866688" y="2640922"/>
                  </a:lnTo>
                  <a:lnTo>
                    <a:pt x="764556" y="4233930"/>
                  </a:lnTo>
                  <a:lnTo>
                    <a:pt x="0" y="423393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175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2291156" y="5521124"/>
            <a:ext cx="15284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5391468" y="61073"/>
            <a:ext cx="6794331" cy="6796929"/>
            <a:chOff x="9565632" y="4236832"/>
            <a:chExt cx="2620167" cy="2621169"/>
          </a:xfrm>
        </p:grpSpPr>
        <p:sp>
          <p:nvSpPr>
            <p:cNvPr id="109" name="任意多边形: 形状 108"/>
            <p:cNvSpPr/>
            <p:nvPr/>
          </p:nvSpPr>
          <p:spPr>
            <a:xfrm>
              <a:off x="10355098" y="4325897"/>
              <a:ext cx="1830701" cy="2532103"/>
            </a:xfrm>
            <a:custGeom>
              <a:avLst/>
              <a:gdLst>
                <a:gd name="connsiteX0" fmla="*/ 1830701 w 1830701"/>
                <a:gd name="connsiteY0" fmla="*/ 0 h 2532103"/>
                <a:gd name="connsiteX1" fmla="*/ 1830701 w 1830701"/>
                <a:gd name="connsiteY1" fmla="*/ 2532103 h 2532103"/>
                <a:gd name="connsiteX2" fmla="*/ 0 w 1830701"/>
                <a:gd name="connsiteY2" fmla="*/ 2532103 h 2532103"/>
                <a:gd name="connsiteX3" fmla="*/ 1053279 w 1830701"/>
                <a:gd name="connsiteY3" fmla="*/ 90800 h 253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01" h="2532103">
                  <a:moveTo>
                    <a:pt x="1830701" y="0"/>
                  </a:moveTo>
                  <a:lnTo>
                    <a:pt x="1830701" y="2532103"/>
                  </a:lnTo>
                  <a:lnTo>
                    <a:pt x="0" y="2532103"/>
                  </a:lnTo>
                  <a:lnTo>
                    <a:pt x="1053279" y="9080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: 形状 109"/>
            <p:cNvSpPr/>
            <p:nvPr/>
          </p:nvSpPr>
          <p:spPr>
            <a:xfrm>
              <a:off x="9565632" y="5033656"/>
              <a:ext cx="2620167" cy="1824344"/>
            </a:xfrm>
            <a:custGeom>
              <a:avLst/>
              <a:gdLst>
                <a:gd name="connsiteX0" fmla="*/ 2449204 w 2620167"/>
                <a:gd name="connsiteY0" fmla="*/ 0 h 1824344"/>
                <a:gd name="connsiteX1" fmla="*/ 2620166 w 2620167"/>
                <a:gd name="connsiteY1" fmla="*/ 116786 h 1824344"/>
                <a:gd name="connsiteX2" fmla="*/ 2620167 w 2620167"/>
                <a:gd name="connsiteY2" fmla="*/ 1824344 h 1824344"/>
                <a:gd name="connsiteX3" fmla="*/ 0 w 2620167"/>
                <a:gd name="connsiteY3" fmla="*/ 1824344 h 1824344"/>
                <a:gd name="connsiteX4" fmla="*/ 50988 w 2620167"/>
                <a:gd name="connsiteY4" fmla="*/ 1152235 h 182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0167" h="1824344">
                  <a:moveTo>
                    <a:pt x="2449204" y="0"/>
                  </a:moveTo>
                  <a:lnTo>
                    <a:pt x="2620166" y="116786"/>
                  </a:lnTo>
                  <a:lnTo>
                    <a:pt x="2620167" y="1824344"/>
                  </a:lnTo>
                  <a:lnTo>
                    <a:pt x="0" y="1824344"/>
                  </a:lnTo>
                  <a:lnTo>
                    <a:pt x="50988" y="1152235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任意多边形: 形状 110"/>
            <p:cNvSpPr/>
            <p:nvPr/>
          </p:nvSpPr>
          <p:spPr>
            <a:xfrm>
              <a:off x="9790102" y="4695234"/>
              <a:ext cx="2395696" cy="2162766"/>
            </a:xfrm>
            <a:custGeom>
              <a:avLst/>
              <a:gdLst>
                <a:gd name="connsiteX0" fmla="*/ 2395696 w 2395696"/>
                <a:gd name="connsiteY0" fmla="*/ 0 h 2162766"/>
                <a:gd name="connsiteX1" fmla="*/ 2395696 w 2395696"/>
                <a:gd name="connsiteY1" fmla="*/ 2162766 h 2162766"/>
                <a:gd name="connsiteX2" fmla="*/ 0 w 2395696"/>
                <a:gd name="connsiteY2" fmla="*/ 2162766 h 2162766"/>
                <a:gd name="connsiteX3" fmla="*/ 254982 w 2395696"/>
                <a:gd name="connsiteY3" fmla="*/ 764874 h 21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696" h="2162766">
                  <a:moveTo>
                    <a:pt x="2395696" y="0"/>
                  </a:moveTo>
                  <a:lnTo>
                    <a:pt x="2395696" y="2162766"/>
                  </a:lnTo>
                  <a:lnTo>
                    <a:pt x="0" y="2162766"/>
                  </a:lnTo>
                  <a:lnTo>
                    <a:pt x="254982" y="76487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任意多边形: 形状 111"/>
            <p:cNvSpPr/>
            <p:nvPr/>
          </p:nvSpPr>
          <p:spPr>
            <a:xfrm>
              <a:off x="11995881" y="6143668"/>
              <a:ext cx="189918" cy="714332"/>
            </a:xfrm>
            <a:custGeom>
              <a:avLst/>
              <a:gdLst>
                <a:gd name="connsiteX0" fmla="*/ 189918 w 189918"/>
                <a:gd name="connsiteY0" fmla="*/ 0 h 714332"/>
                <a:gd name="connsiteX1" fmla="*/ 189918 w 189918"/>
                <a:gd name="connsiteY1" fmla="*/ 714332 h 714332"/>
                <a:gd name="connsiteX2" fmla="*/ 161082 w 189918"/>
                <a:gd name="connsiteY2" fmla="*/ 714332 h 714332"/>
                <a:gd name="connsiteX3" fmla="*/ 0 w 189918"/>
                <a:gd name="connsiteY3" fmla="*/ 208444 h 71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18" h="714332">
                  <a:moveTo>
                    <a:pt x="189918" y="0"/>
                  </a:moveTo>
                  <a:lnTo>
                    <a:pt x="189918" y="714332"/>
                  </a:lnTo>
                  <a:lnTo>
                    <a:pt x="161082" y="714332"/>
                  </a:lnTo>
                  <a:lnTo>
                    <a:pt x="0" y="20844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: 形状 112"/>
            <p:cNvSpPr/>
            <p:nvPr/>
          </p:nvSpPr>
          <p:spPr>
            <a:xfrm>
              <a:off x="11469492" y="5352786"/>
              <a:ext cx="716307" cy="1505214"/>
            </a:xfrm>
            <a:custGeom>
              <a:avLst/>
              <a:gdLst>
                <a:gd name="connsiteX0" fmla="*/ 716307 w 716307"/>
                <a:gd name="connsiteY0" fmla="*/ 0 h 1505214"/>
                <a:gd name="connsiteX1" fmla="*/ 716307 w 716307"/>
                <a:gd name="connsiteY1" fmla="*/ 1505214 h 1505214"/>
                <a:gd name="connsiteX2" fmla="*/ 232855 w 716307"/>
                <a:gd name="connsiteY2" fmla="*/ 1505214 h 1505214"/>
                <a:gd name="connsiteX3" fmla="*/ 0 w 716307"/>
                <a:gd name="connsiteY3" fmla="*/ 973803 h 150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07" h="1505214">
                  <a:moveTo>
                    <a:pt x="716307" y="0"/>
                  </a:moveTo>
                  <a:lnTo>
                    <a:pt x="716307" y="1505214"/>
                  </a:lnTo>
                  <a:lnTo>
                    <a:pt x="232855" y="1505214"/>
                  </a:lnTo>
                  <a:lnTo>
                    <a:pt x="0" y="973803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/>
            <p:cNvSpPr/>
            <p:nvPr/>
          </p:nvSpPr>
          <p:spPr>
            <a:xfrm>
              <a:off x="10900764" y="4236832"/>
              <a:ext cx="1285035" cy="2621169"/>
            </a:xfrm>
            <a:custGeom>
              <a:avLst/>
              <a:gdLst>
                <a:gd name="connsiteX0" fmla="*/ 1285035 w 1285035"/>
                <a:gd name="connsiteY0" fmla="*/ 0 h 2621169"/>
                <a:gd name="connsiteX1" fmla="*/ 1285035 w 1285035"/>
                <a:gd name="connsiteY1" fmla="*/ 2621169 h 2621169"/>
                <a:gd name="connsiteX2" fmla="*/ 198467 w 1285035"/>
                <a:gd name="connsiteY2" fmla="*/ 2621169 h 2621169"/>
                <a:gd name="connsiteX3" fmla="*/ 0 w 1285035"/>
                <a:gd name="connsiteY3" fmla="*/ 2286410 h 26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035" h="2621169">
                  <a:moveTo>
                    <a:pt x="1285035" y="0"/>
                  </a:moveTo>
                  <a:lnTo>
                    <a:pt x="1285035" y="2621169"/>
                  </a:lnTo>
                  <a:lnTo>
                    <a:pt x="198467" y="2621169"/>
                  </a:lnTo>
                  <a:lnTo>
                    <a:pt x="0" y="228641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: 形状 114"/>
            <p:cNvSpPr/>
            <p:nvPr/>
          </p:nvSpPr>
          <p:spPr>
            <a:xfrm>
              <a:off x="9596094" y="5588470"/>
              <a:ext cx="2589705" cy="1269531"/>
            </a:xfrm>
            <a:custGeom>
              <a:avLst/>
              <a:gdLst>
                <a:gd name="connsiteX0" fmla="*/ 2058582 w 2589705"/>
                <a:gd name="connsiteY0" fmla="*/ 0 h 1269531"/>
                <a:gd name="connsiteX1" fmla="*/ 2589705 w 2589705"/>
                <a:gd name="connsiteY1" fmla="*/ 286428 h 1269531"/>
                <a:gd name="connsiteX2" fmla="*/ 2589705 w 2589705"/>
                <a:gd name="connsiteY2" fmla="*/ 1269531 h 1269531"/>
                <a:gd name="connsiteX3" fmla="*/ 0 w 2589705"/>
                <a:gd name="connsiteY3" fmla="*/ 1269531 h 12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05" h="1269531">
                  <a:moveTo>
                    <a:pt x="2058582" y="0"/>
                  </a:moveTo>
                  <a:lnTo>
                    <a:pt x="2589705" y="286428"/>
                  </a:lnTo>
                  <a:lnTo>
                    <a:pt x="2589705" y="1269531"/>
                  </a:lnTo>
                  <a:lnTo>
                    <a:pt x="0" y="1269531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: 形状 115"/>
            <p:cNvSpPr/>
            <p:nvPr/>
          </p:nvSpPr>
          <p:spPr>
            <a:xfrm>
              <a:off x="10061225" y="4490402"/>
              <a:ext cx="2124574" cy="2367599"/>
            </a:xfrm>
            <a:custGeom>
              <a:avLst/>
              <a:gdLst>
                <a:gd name="connsiteX0" fmla="*/ 2124574 w 2124574"/>
                <a:gd name="connsiteY0" fmla="*/ 0 h 2367599"/>
                <a:gd name="connsiteX1" fmla="*/ 2124574 w 2124574"/>
                <a:gd name="connsiteY1" fmla="*/ 2367599 h 2367599"/>
                <a:gd name="connsiteX2" fmla="*/ 0 w 2124574"/>
                <a:gd name="connsiteY2" fmla="*/ 2367599 h 2367599"/>
                <a:gd name="connsiteX3" fmla="*/ 584263 w 2124574"/>
                <a:gd name="connsiteY3" fmla="*/ 374398 h 2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574" h="2367599">
                  <a:moveTo>
                    <a:pt x="2124574" y="0"/>
                  </a:moveTo>
                  <a:lnTo>
                    <a:pt x="2124574" y="2367599"/>
                  </a:lnTo>
                  <a:lnTo>
                    <a:pt x="0" y="2367599"/>
                  </a:lnTo>
                  <a:lnTo>
                    <a:pt x="584263" y="37439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 flipH="1">
            <a:off x="-6501" y="1"/>
            <a:ext cx="6855380" cy="6858000"/>
            <a:chOff x="9565632" y="4236832"/>
            <a:chExt cx="2620167" cy="2621169"/>
          </a:xfrm>
        </p:grpSpPr>
        <p:sp>
          <p:nvSpPr>
            <p:cNvPr id="118" name="任意多边形: 形状 117"/>
            <p:cNvSpPr/>
            <p:nvPr/>
          </p:nvSpPr>
          <p:spPr>
            <a:xfrm>
              <a:off x="10355098" y="4325897"/>
              <a:ext cx="1830701" cy="2532103"/>
            </a:xfrm>
            <a:custGeom>
              <a:avLst/>
              <a:gdLst>
                <a:gd name="connsiteX0" fmla="*/ 1830701 w 1830701"/>
                <a:gd name="connsiteY0" fmla="*/ 0 h 2532103"/>
                <a:gd name="connsiteX1" fmla="*/ 1830701 w 1830701"/>
                <a:gd name="connsiteY1" fmla="*/ 2532103 h 2532103"/>
                <a:gd name="connsiteX2" fmla="*/ 0 w 1830701"/>
                <a:gd name="connsiteY2" fmla="*/ 2532103 h 2532103"/>
                <a:gd name="connsiteX3" fmla="*/ 1053279 w 1830701"/>
                <a:gd name="connsiteY3" fmla="*/ 90800 h 253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01" h="2532103">
                  <a:moveTo>
                    <a:pt x="1830701" y="0"/>
                  </a:moveTo>
                  <a:lnTo>
                    <a:pt x="1830701" y="2532103"/>
                  </a:lnTo>
                  <a:lnTo>
                    <a:pt x="0" y="2532103"/>
                  </a:lnTo>
                  <a:lnTo>
                    <a:pt x="1053279" y="9080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: 形状 118"/>
            <p:cNvSpPr/>
            <p:nvPr/>
          </p:nvSpPr>
          <p:spPr>
            <a:xfrm>
              <a:off x="9565632" y="5033656"/>
              <a:ext cx="2620167" cy="1824344"/>
            </a:xfrm>
            <a:custGeom>
              <a:avLst/>
              <a:gdLst>
                <a:gd name="connsiteX0" fmla="*/ 2449204 w 2620167"/>
                <a:gd name="connsiteY0" fmla="*/ 0 h 1824344"/>
                <a:gd name="connsiteX1" fmla="*/ 2620166 w 2620167"/>
                <a:gd name="connsiteY1" fmla="*/ 116786 h 1824344"/>
                <a:gd name="connsiteX2" fmla="*/ 2620167 w 2620167"/>
                <a:gd name="connsiteY2" fmla="*/ 1824344 h 1824344"/>
                <a:gd name="connsiteX3" fmla="*/ 0 w 2620167"/>
                <a:gd name="connsiteY3" fmla="*/ 1824344 h 1824344"/>
                <a:gd name="connsiteX4" fmla="*/ 50988 w 2620167"/>
                <a:gd name="connsiteY4" fmla="*/ 1152235 h 182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0167" h="1824344">
                  <a:moveTo>
                    <a:pt x="2449204" y="0"/>
                  </a:moveTo>
                  <a:lnTo>
                    <a:pt x="2620166" y="116786"/>
                  </a:lnTo>
                  <a:lnTo>
                    <a:pt x="2620167" y="1824344"/>
                  </a:lnTo>
                  <a:lnTo>
                    <a:pt x="0" y="1824344"/>
                  </a:lnTo>
                  <a:lnTo>
                    <a:pt x="50988" y="1152235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任意多边形: 形状 119"/>
            <p:cNvSpPr/>
            <p:nvPr/>
          </p:nvSpPr>
          <p:spPr>
            <a:xfrm>
              <a:off x="9790102" y="4695234"/>
              <a:ext cx="2395696" cy="2162766"/>
            </a:xfrm>
            <a:custGeom>
              <a:avLst/>
              <a:gdLst>
                <a:gd name="connsiteX0" fmla="*/ 2395696 w 2395696"/>
                <a:gd name="connsiteY0" fmla="*/ 0 h 2162766"/>
                <a:gd name="connsiteX1" fmla="*/ 2395696 w 2395696"/>
                <a:gd name="connsiteY1" fmla="*/ 2162766 h 2162766"/>
                <a:gd name="connsiteX2" fmla="*/ 0 w 2395696"/>
                <a:gd name="connsiteY2" fmla="*/ 2162766 h 2162766"/>
                <a:gd name="connsiteX3" fmla="*/ 254982 w 2395696"/>
                <a:gd name="connsiteY3" fmla="*/ 764874 h 21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696" h="2162766">
                  <a:moveTo>
                    <a:pt x="2395696" y="0"/>
                  </a:moveTo>
                  <a:lnTo>
                    <a:pt x="2395696" y="2162766"/>
                  </a:lnTo>
                  <a:lnTo>
                    <a:pt x="0" y="2162766"/>
                  </a:lnTo>
                  <a:lnTo>
                    <a:pt x="254982" y="76487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: 形状 120"/>
            <p:cNvSpPr/>
            <p:nvPr/>
          </p:nvSpPr>
          <p:spPr>
            <a:xfrm>
              <a:off x="11995881" y="6143668"/>
              <a:ext cx="189918" cy="714332"/>
            </a:xfrm>
            <a:custGeom>
              <a:avLst/>
              <a:gdLst>
                <a:gd name="connsiteX0" fmla="*/ 189918 w 189918"/>
                <a:gd name="connsiteY0" fmla="*/ 0 h 714332"/>
                <a:gd name="connsiteX1" fmla="*/ 189918 w 189918"/>
                <a:gd name="connsiteY1" fmla="*/ 714332 h 714332"/>
                <a:gd name="connsiteX2" fmla="*/ 161082 w 189918"/>
                <a:gd name="connsiteY2" fmla="*/ 714332 h 714332"/>
                <a:gd name="connsiteX3" fmla="*/ 0 w 189918"/>
                <a:gd name="connsiteY3" fmla="*/ 208444 h 71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18" h="714332">
                  <a:moveTo>
                    <a:pt x="189918" y="0"/>
                  </a:moveTo>
                  <a:lnTo>
                    <a:pt x="189918" y="714332"/>
                  </a:lnTo>
                  <a:lnTo>
                    <a:pt x="161082" y="714332"/>
                  </a:lnTo>
                  <a:lnTo>
                    <a:pt x="0" y="20844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任意多边形: 形状 121"/>
            <p:cNvSpPr/>
            <p:nvPr/>
          </p:nvSpPr>
          <p:spPr>
            <a:xfrm>
              <a:off x="11469492" y="5352786"/>
              <a:ext cx="716307" cy="1505214"/>
            </a:xfrm>
            <a:custGeom>
              <a:avLst/>
              <a:gdLst>
                <a:gd name="connsiteX0" fmla="*/ 716307 w 716307"/>
                <a:gd name="connsiteY0" fmla="*/ 0 h 1505214"/>
                <a:gd name="connsiteX1" fmla="*/ 716307 w 716307"/>
                <a:gd name="connsiteY1" fmla="*/ 1505214 h 1505214"/>
                <a:gd name="connsiteX2" fmla="*/ 232855 w 716307"/>
                <a:gd name="connsiteY2" fmla="*/ 1505214 h 1505214"/>
                <a:gd name="connsiteX3" fmla="*/ 0 w 716307"/>
                <a:gd name="connsiteY3" fmla="*/ 973803 h 150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07" h="1505214">
                  <a:moveTo>
                    <a:pt x="716307" y="0"/>
                  </a:moveTo>
                  <a:lnTo>
                    <a:pt x="716307" y="1505214"/>
                  </a:lnTo>
                  <a:lnTo>
                    <a:pt x="232855" y="1505214"/>
                  </a:lnTo>
                  <a:lnTo>
                    <a:pt x="0" y="973803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任意多边形: 形状 122"/>
            <p:cNvSpPr/>
            <p:nvPr/>
          </p:nvSpPr>
          <p:spPr>
            <a:xfrm>
              <a:off x="10900764" y="4236832"/>
              <a:ext cx="1285035" cy="2621169"/>
            </a:xfrm>
            <a:custGeom>
              <a:avLst/>
              <a:gdLst>
                <a:gd name="connsiteX0" fmla="*/ 1285035 w 1285035"/>
                <a:gd name="connsiteY0" fmla="*/ 0 h 2621169"/>
                <a:gd name="connsiteX1" fmla="*/ 1285035 w 1285035"/>
                <a:gd name="connsiteY1" fmla="*/ 2621169 h 2621169"/>
                <a:gd name="connsiteX2" fmla="*/ 198467 w 1285035"/>
                <a:gd name="connsiteY2" fmla="*/ 2621169 h 2621169"/>
                <a:gd name="connsiteX3" fmla="*/ 0 w 1285035"/>
                <a:gd name="connsiteY3" fmla="*/ 2286410 h 26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035" h="2621169">
                  <a:moveTo>
                    <a:pt x="1285035" y="0"/>
                  </a:moveTo>
                  <a:lnTo>
                    <a:pt x="1285035" y="2621169"/>
                  </a:lnTo>
                  <a:lnTo>
                    <a:pt x="198467" y="2621169"/>
                  </a:lnTo>
                  <a:lnTo>
                    <a:pt x="0" y="228641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任意多边形: 形状 123"/>
            <p:cNvSpPr/>
            <p:nvPr/>
          </p:nvSpPr>
          <p:spPr>
            <a:xfrm>
              <a:off x="9596094" y="5588470"/>
              <a:ext cx="2589705" cy="1269531"/>
            </a:xfrm>
            <a:custGeom>
              <a:avLst/>
              <a:gdLst>
                <a:gd name="connsiteX0" fmla="*/ 2058582 w 2589705"/>
                <a:gd name="connsiteY0" fmla="*/ 0 h 1269531"/>
                <a:gd name="connsiteX1" fmla="*/ 2589705 w 2589705"/>
                <a:gd name="connsiteY1" fmla="*/ 286428 h 1269531"/>
                <a:gd name="connsiteX2" fmla="*/ 2589705 w 2589705"/>
                <a:gd name="connsiteY2" fmla="*/ 1269531 h 1269531"/>
                <a:gd name="connsiteX3" fmla="*/ 0 w 2589705"/>
                <a:gd name="connsiteY3" fmla="*/ 1269531 h 12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05" h="1269531">
                  <a:moveTo>
                    <a:pt x="2058582" y="0"/>
                  </a:moveTo>
                  <a:lnTo>
                    <a:pt x="2589705" y="286428"/>
                  </a:lnTo>
                  <a:lnTo>
                    <a:pt x="2589705" y="1269531"/>
                  </a:lnTo>
                  <a:lnTo>
                    <a:pt x="0" y="1269531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: 形状 124"/>
            <p:cNvSpPr/>
            <p:nvPr/>
          </p:nvSpPr>
          <p:spPr>
            <a:xfrm>
              <a:off x="10061225" y="4490402"/>
              <a:ext cx="2124574" cy="2367599"/>
            </a:xfrm>
            <a:custGeom>
              <a:avLst/>
              <a:gdLst>
                <a:gd name="connsiteX0" fmla="*/ 2124574 w 2124574"/>
                <a:gd name="connsiteY0" fmla="*/ 0 h 2367599"/>
                <a:gd name="connsiteX1" fmla="*/ 2124574 w 2124574"/>
                <a:gd name="connsiteY1" fmla="*/ 2367599 h 2367599"/>
                <a:gd name="connsiteX2" fmla="*/ 0 w 2124574"/>
                <a:gd name="connsiteY2" fmla="*/ 2367599 h 2367599"/>
                <a:gd name="connsiteX3" fmla="*/ 584263 w 2124574"/>
                <a:gd name="connsiteY3" fmla="*/ 374398 h 2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574" h="2367599">
                  <a:moveTo>
                    <a:pt x="2124574" y="0"/>
                  </a:moveTo>
                  <a:lnTo>
                    <a:pt x="2124574" y="2367599"/>
                  </a:lnTo>
                  <a:lnTo>
                    <a:pt x="0" y="2367599"/>
                  </a:lnTo>
                  <a:lnTo>
                    <a:pt x="584263" y="37439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0399" y="148535"/>
            <a:ext cx="11202922" cy="818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0399" y="1158245"/>
            <a:ext cx="11202922" cy="501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62" name="组合 61"/>
          <p:cNvGrpSpPr/>
          <p:nvPr/>
        </p:nvGrpSpPr>
        <p:grpSpPr>
          <a:xfrm>
            <a:off x="9598461" y="299328"/>
            <a:ext cx="2247668" cy="282407"/>
            <a:chOff x="2287234" y="1366792"/>
            <a:chExt cx="5015034" cy="630111"/>
          </a:xfrm>
        </p:grpSpPr>
        <p:grpSp>
          <p:nvGrpSpPr>
            <p:cNvPr id="36" name="组合 35"/>
            <p:cNvGrpSpPr/>
            <p:nvPr userDrawn="1"/>
          </p:nvGrpSpPr>
          <p:grpSpPr>
            <a:xfrm>
              <a:off x="2287234" y="1366792"/>
              <a:ext cx="2094420" cy="617399"/>
              <a:chOff x="1987449" y="1668348"/>
              <a:chExt cx="2090288" cy="61618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2687307" y="1745457"/>
                <a:ext cx="1390430" cy="462392"/>
                <a:chOff x="2741722" y="1793215"/>
                <a:chExt cx="1103203" cy="366875"/>
              </a:xfrm>
            </p:grpSpPr>
            <p:sp>
              <p:nvSpPr>
                <p:cNvPr id="41" name="Freeform 5"/>
                <p:cNvSpPr/>
                <p:nvPr/>
              </p:nvSpPr>
              <p:spPr bwMode="auto">
                <a:xfrm>
                  <a:off x="3271654" y="1996605"/>
                  <a:ext cx="151471" cy="163485"/>
                </a:xfrm>
                <a:custGeom>
                  <a:avLst/>
                  <a:gdLst>
                    <a:gd name="T0" fmla="*/ 80 w 149"/>
                    <a:gd name="T1" fmla="*/ 120 h 160"/>
                    <a:gd name="T2" fmla="*/ 40 w 149"/>
                    <a:gd name="T3" fmla="*/ 80 h 160"/>
                    <a:gd name="T4" fmla="*/ 80 w 149"/>
                    <a:gd name="T5" fmla="*/ 40 h 160"/>
                    <a:gd name="T6" fmla="*/ 114 w 149"/>
                    <a:gd name="T7" fmla="*/ 60 h 160"/>
                    <a:gd name="T8" fmla="*/ 149 w 149"/>
                    <a:gd name="T9" fmla="*/ 40 h 160"/>
                    <a:gd name="T10" fmla="*/ 80 w 149"/>
                    <a:gd name="T11" fmla="*/ 0 h 160"/>
                    <a:gd name="T12" fmla="*/ 0 w 149"/>
                    <a:gd name="T13" fmla="*/ 80 h 160"/>
                    <a:gd name="T14" fmla="*/ 80 w 149"/>
                    <a:gd name="T15" fmla="*/ 160 h 160"/>
                    <a:gd name="T16" fmla="*/ 149 w 149"/>
                    <a:gd name="T17" fmla="*/ 120 h 160"/>
                    <a:gd name="T18" fmla="*/ 114 w 149"/>
                    <a:gd name="T19" fmla="*/ 100 h 160"/>
                    <a:gd name="T20" fmla="*/ 80 w 149"/>
                    <a:gd name="T21" fmla="*/ 12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9" h="160">
                      <a:moveTo>
                        <a:pt x="80" y="120"/>
                      </a:moveTo>
                      <a:cubicBezTo>
                        <a:pt x="58" y="120"/>
                        <a:pt x="40" y="103"/>
                        <a:pt x="40" y="80"/>
                      </a:cubicBezTo>
                      <a:cubicBezTo>
                        <a:pt x="40" y="58"/>
                        <a:pt x="58" y="40"/>
                        <a:pt x="80" y="40"/>
                      </a:cubicBezTo>
                      <a:cubicBezTo>
                        <a:pt x="95" y="40"/>
                        <a:pt x="107" y="48"/>
                        <a:pt x="114" y="60"/>
                      </a:cubicBezTo>
                      <a:cubicBezTo>
                        <a:pt x="149" y="40"/>
                        <a:pt x="149" y="40"/>
                        <a:pt x="149" y="40"/>
                      </a:cubicBezTo>
                      <a:cubicBezTo>
                        <a:pt x="135" y="17"/>
                        <a:pt x="109" y="0"/>
                        <a:pt x="80" y="0"/>
                      </a:cubicBezTo>
                      <a:cubicBezTo>
                        <a:pt x="36" y="0"/>
                        <a:pt x="0" y="36"/>
                        <a:pt x="0" y="80"/>
                      </a:cubicBezTo>
                      <a:cubicBezTo>
                        <a:pt x="0" y="125"/>
                        <a:pt x="36" y="160"/>
                        <a:pt x="80" y="160"/>
                      </a:cubicBezTo>
                      <a:cubicBezTo>
                        <a:pt x="109" y="160"/>
                        <a:pt x="135" y="144"/>
                        <a:pt x="149" y="120"/>
                      </a:cubicBezTo>
                      <a:cubicBezTo>
                        <a:pt x="114" y="100"/>
                        <a:pt x="114" y="100"/>
                        <a:pt x="114" y="100"/>
                      </a:cubicBezTo>
                      <a:cubicBezTo>
                        <a:pt x="108" y="112"/>
                        <a:pt x="95" y="120"/>
                        <a:pt x="80" y="1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6"/>
                <p:cNvSpPr/>
                <p:nvPr/>
              </p:nvSpPr>
              <p:spPr bwMode="auto">
                <a:xfrm>
                  <a:off x="2924945" y="1996605"/>
                  <a:ext cx="122292" cy="163485"/>
                </a:xfrm>
                <a:custGeom>
                  <a:avLst/>
                  <a:gdLst>
                    <a:gd name="T0" fmla="*/ 0 w 285"/>
                    <a:gd name="T1" fmla="*/ 0 h 381"/>
                    <a:gd name="T2" fmla="*/ 0 w 285"/>
                    <a:gd name="T3" fmla="*/ 95 h 381"/>
                    <a:gd name="T4" fmla="*/ 0 w 285"/>
                    <a:gd name="T5" fmla="*/ 143 h 381"/>
                    <a:gd name="T6" fmla="*/ 0 w 285"/>
                    <a:gd name="T7" fmla="*/ 238 h 381"/>
                    <a:gd name="T8" fmla="*/ 0 w 285"/>
                    <a:gd name="T9" fmla="*/ 381 h 381"/>
                    <a:gd name="T10" fmla="*/ 95 w 285"/>
                    <a:gd name="T11" fmla="*/ 381 h 381"/>
                    <a:gd name="T12" fmla="*/ 95 w 285"/>
                    <a:gd name="T13" fmla="*/ 238 h 381"/>
                    <a:gd name="T14" fmla="*/ 285 w 285"/>
                    <a:gd name="T15" fmla="*/ 238 h 381"/>
                    <a:gd name="T16" fmla="*/ 285 w 285"/>
                    <a:gd name="T17" fmla="*/ 143 h 381"/>
                    <a:gd name="T18" fmla="*/ 95 w 285"/>
                    <a:gd name="T19" fmla="*/ 143 h 381"/>
                    <a:gd name="T20" fmla="*/ 95 w 285"/>
                    <a:gd name="T21" fmla="*/ 95 h 381"/>
                    <a:gd name="T22" fmla="*/ 285 w 285"/>
                    <a:gd name="T23" fmla="*/ 95 h 381"/>
                    <a:gd name="T24" fmla="*/ 285 w 285"/>
                    <a:gd name="T25" fmla="*/ 0 h 381"/>
                    <a:gd name="T26" fmla="*/ 95 w 285"/>
                    <a:gd name="T27" fmla="*/ 0 h 381"/>
                    <a:gd name="T28" fmla="*/ 0 w 285"/>
                    <a:gd name="T29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5" h="381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8"/>
                      </a:lnTo>
                      <a:lnTo>
                        <a:pt x="0" y="381"/>
                      </a:lnTo>
                      <a:lnTo>
                        <a:pt x="95" y="381"/>
                      </a:lnTo>
                      <a:lnTo>
                        <a:pt x="95" y="238"/>
                      </a:lnTo>
                      <a:lnTo>
                        <a:pt x="285" y="238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7"/>
                <p:cNvSpPr/>
                <p:nvPr/>
              </p:nvSpPr>
              <p:spPr bwMode="auto">
                <a:xfrm>
                  <a:off x="3067834" y="1996605"/>
                  <a:ext cx="122292" cy="163485"/>
                </a:xfrm>
                <a:custGeom>
                  <a:avLst/>
                  <a:gdLst>
                    <a:gd name="T0" fmla="*/ 0 w 285"/>
                    <a:gd name="T1" fmla="*/ 0 h 381"/>
                    <a:gd name="T2" fmla="*/ 0 w 285"/>
                    <a:gd name="T3" fmla="*/ 95 h 381"/>
                    <a:gd name="T4" fmla="*/ 0 w 285"/>
                    <a:gd name="T5" fmla="*/ 143 h 381"/>
                    <a:gd name="T6" fmla="*/ 0 w 285"/>
                    <a:gd name="T7" fmla="*/ 238 h 381"/>
                    <a:gd name="T8" fmla="*/ 0 w 285"/>
                    <a:gd name="T9" fmla="*/ 381 h 381"/>
                    <a:gd name="T10" fmla="*/ 95 w 285"/>
                    <a:gd name="T11" fmla="*/ 381 h 381"/>
                    <a:gd name="T12" fmla="*/ 95 w 285"/>
                    <a:gd name="T13" fmla="*/ 238 h 381"/>
                    <a:gd name="T14" fmla="*/ 285 w 285"/>
                    <a:gd name="T15" fmla="*/ 238 h 381"/>
                    <a:gd name="T16" fmla="*/ 285 w 285"/>
                    <a:gd name="T17" fmla="*/ 143 h 381"/>
                    <a:gd name="T18" fmla="*/ 95 w 285"/>
                    <a:gd name="T19" fmla="*/ 143 h 381"/>
                    <a:gd name="T20" fmla="*/ 95 w 285"/>
                    <a:gd name="T21" fmla="*/ 95 h 381"/>
                    <a:gd name="T22" fmla="*/ 285 w 285"/>
                    <a:gd name="T23" fmla="*/ 95 h 381"/>
                    <a:gd name="T24" fmla="*/ 285 w 285"/>
                    <a:gd name="T25" fmla="*/ 0 h 381"/>
                    <a:gd name="T26" fmla="*/ 95 w 285"/>
                    <a:gd name="T27" fmla="*/ 0 h 381"/>
                    <a:gd name="T28" fmla="*/ 0 w 285"/>
                    <a:gd name="T29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5" h="381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8"/>
                      </a:lnTo>
                      <a:lnTo>
                        <a:pt x="0" y="381"/>
                      </a:lnTo>
                      <a:lnTo>
                        <a:pt x="95" y="381"/>
                      </a:lnTo>
                      <a:lnTo>
                        <a:pt x="95" y="238"/>
                      </a:lnTo>
                      <a:lnTo>
                        <a:pt x="285" y="238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Rectangle 8"/>
                <p:cNvSpPr>
                  <a:spLocks noChangeArrowheads="1"/>
                </p:cNvSpPr>
                <p:nvPr/>
              </p:nvSpPr>
              <p:spPr bwMode="auto">
                <a:xfrm>
                  <a:off x="3210293" y="1996605"/>
                  <a:ext cx="40764" cy="163485"/>
                </a:xfrm>
                <a:prstGeom prst="rect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9"/>
                <p:cNvSpPr/>
                <p:nvPr/>
              </p:nvSpPr>
              <p:spPr bwMode="auto">
                <a:xfrm>
                  <a:off x="3454878" y="1996605"/>
                  <a:ext cx="122292" cy="163485"/>
                </a:xfrm>
                <a:custGeom>
                  <a:avLst/>
                  <a:gdLst>
                    <a:gd name="T0" fmla="*/ 0 w 285"/>
                    <a:gd name="T1" fmla="*/ 0 h 381"/>
                    <a:gd name="T2" fmla="*/ 0 w 285"/>
                    <a:gd name="T3" fmla="*/ 95 h 381"/>
                    <a:gd name="T4" fmla="*/ 0 w 285"/>
                    <a:gd name="T5" fmla="*/ 143 h 381"/>
                    <a:gd name="T6" fmla="*/ 0 w 285"/>
                    <a:gd name="T7" fmla="*/ 238 h 381"/>
                    <a:gd name="T8" fmla="*/ 0 w 285"/>
                    <a:gd name="T9" fmla="*/ 286 h 381"/>
                    <a:gd name="T10" fmla="*/ 0 w 285"/>
                    <a:gd name="T11" fmla="*/ 381 h 381"/>
                    <a:gd name="T12" fmla="*/ 95 w 285"/>
                    <a:gd name="T13" fmla="*/ 381 h 381"/>
                    <a:gd name="T14" fmla="*/ 285 w 285"/>
                    <a:gd name="T15" fmla="*/ 381 h 381"/>
                    <a:gd name="T16" fmla="*/ 285 w 285"/>
                    <a:gd name="T17" fmla="*/ 286 h 381"/>
                    <a:gd name="T18" fmla="*/ 95 w 285"/>
                    <a:gd name="T19" fmla="*/ 286 h 381"/>
                    <a:gd name="T20" fmla="*/ 95 w 285"/>
                    <a:gd name="T21" fmla="*/ 238 h 381"/>
                    <a:gd name="T22" fmla="*/ 285 w 285"/>
                    <a:gd name="T23" fmla="*/ 238 h 381"/>
                    <a:gd name="T24" fmla="*/ 285 w 285"/>
                    <a:gd name="T25" fmla="*/ 143 h 381"/>
                    <a:gd name="T26" fmla="*/ 95 w 285"/>
                    <a:gd name="T27" fmla="*/ 143 h 381"/>
                    <a:gd name="T28" fmla="*/ 95 w 285"/>
                    <a:gd name="T29" fmla="*/ 95 h 381"/>
                    <a:gd name="T30" fmla="*/ 285 w 285"/>
                    <a:gd name="T31" fmla="*/ 95 h 381"/>
                    <a:gd name="T32" fmla="*/ 285 w 285"/>
                    <a:gd name="T33" fmla="*/ 0 h 381"/>
                    <a:gd name="T34" fmla="*/ 95 w 285"/>
                    <a:gd name="T35" fmla="*/ 0 h 381"/>
                    <a:gd name="T36" fmla="*/ 0 w 285"/>
                    <a:gd name="T37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5" h="381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8"/>
                      </a:lnTo>
                      <a:lnTo>
                        <a:pt x="0" y="286"/>
                      </a:lnTo>
                      <a:lnTo>
                        <a:pt x="0" y="381"/>
                      </a:lnTo>
                      <a:lnTo>
                        <a:pt x="95" y="381"/>
                      </a:lnTo>
                      <a:lnTo>
                        <a:pt x="285" y="381"/>
                      </a:lnTo>
                      <a:lnTo>
                        <a:pt x="285" y="286"/>
                      </a:lnTo>
                      <a:lnTo>
                        <a:pt x="95" y="286"/>
                      </a:lnTo>
                      <a:lnTo>
                        <a:pt x="95" y="238"/>
                      </a:lnTo>
                      <a:lnTo>
                        <a:pt x="285" y="238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10"/>
                <p:cNvSpPr>
                  <a:spLocks noEditPoints="1"/>
                </p:cNvSpPr>
                <p:nvPr/>
              </p:nvSpPr>
              <p:spPr bwMode="auto">
                <a:xfrm>
                  <a:off x="2741722" y="1996605"/>
                  <a:ext cx="163056" cy="163485"/>
                </a:xfrm>
                <a:custGeom>
                  <a:avLst/>
                  <a:gdLst>
                    <a:gd name="T0" fmla="*/ 80 w 160"/>
                    <a:gd name="T1" fmla="*/ 0 h 160"/>
                    <a:gd name="T2" fmla="*/ 0 w 160"/>
                    <a:gd name="T3" fmla="*/ 80 h 160"/>
                    <a:gd name="T4" fmla="*/ 80 w 160"/>
                    <a:gd name="T5" fmla="*/ 160 h 160"/>
                    <a:gd name="T6" fmla="*/ 160 w 160"/>
                    <a:gd name="T7" fmla="*/ 80 h 160"/>
                    <a:gd name="T8" fmla="*/ 80 w 160"/>
                    <a:gd name="T9" fmla="*/ 0 h 160"/>
                    <a:gd name="T10" fmla="*/ 80 w 160"/>
                    <a:gd name="T11" fmla="*/ 120 h 160"/>
                    <a:gd name="T12" fmla="*/ 40 w 160"/>
                    <a:gd name="T13" fmla="*/ 80 h 160"/>
                    <a:gd name="T14" fmla="*/ 80 w 160"/>
                    <a:gd name="T15" fmla="*/ 40 h 160"/>
                    <a:gd name="T16" fmla="*/ 120 w 160"/>
                    <a:gd name="T17" fmla="*/ 80 h 160"/>
                    <a:gd name="T18" fmla="*/ 80 w 160"/>
                    <a:gd name="T19" fmla="*/ 12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0" h="160">
                      <a:moveTo>
                        <a:pt x="80" y="0"/>
                      </a:moveTo>
                      <a:cubicBezTo>
                        <a:pt x="36" y="0"/>
                        <a:pt x="0" y="36"/>
                        <a:pt x="0" y="80"/>
                      </a:cubicBezTo>
                      <a:cubicBezTo>
                        <a:pt x="0" y="125"/>
                        <a:pt x="36" y="160"/>
                        <a:pt x="80" y="160"/>
                      </a:cubicBezTo>
                      <a:cubicBezTo>
                        <a:pt x="124" y="160"/>
                        <a:pt x="160" y="125"/>
                        <a:pt x="160" y="80"/>
                      </a:cubicBezTo>
                      <a:cubicBezTo>
                        <a:pt x="160" y="36"/>
                        <a:pt x="124" y="0"/>
                        <a:pt x="80" y="0"/>
                      </a:cubicBezTo>
                      <a:close/>
                      <a:moveTo>
                        <a:pt x="80" y="120"/>
                      </a:moveTo>
                      <a:cubicBezTo>
                        <a:pt x="58" y="120"/>
                        <a:pt x="40" y="103"/>
                        <a:pt x="40" y="80"/>
                      </a:cubicBezTo>
                      <a:cubicBezTo>
                        <a:pt x="40" y="58"/>
                        <a:pt x="58" y="40"/>
                        <a:pt x="80" y="40"/>
                      </a:cubicBezTo>
                      <a:cubicBezTo>
                        <a:pt x="102" y="40"/>
                        <a:pt x="120" y="58"/>
                        <a:pt x="120" y="80"/>
                      </a:cubicBezTo>
                      <a:cubicBezTo>
                        <a:pt x="120" y="103"/>
                        <a:pt x="102" y="120"/>
                        <a:pt x="80" y="1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11"/>
                <p:cNvSpPr/>
                <p:nvPr/>
              </p:nvSpPr>
              <p:spPr bwMode="auto">
                <a:xfrm>
                  <a:off x="3722633" y="1793215"/>
                  <a:ext cx="122292" cy="162627"/>
                </a:xfrm>
                <a:custGeom>
                  <a:avLst/>
                  <a:gdLst>
                    <a:gd name="T0" fmla="*/ 285 w 285"/>
                    <a:gd name="T1" fmla="*/ 0 h 379"/>
                    <a:gd name="T2" fmla="*/ 190 w 285"/>
                    <a:gd name="T3" fmla="*/ 0 h 379"/>
                    <a:gd name="T4" fmla="*/ 95 w 285"/>
                    <a:gd name="T5" fmla="*/ 0 h 379"/>
                    <a:gd name="T6" fmla="*/ 0 w 285"/>
                    <a:gd name="T7" fmla="*/ 0 h 379"/>
                    <a:gd name="T8" fmla="*/ 0 w 285"/>
                    <a:gd name="T9" fmla="*/ 95 h 379"/>
                    <a:gd name="T10" fmla="*/ 95 w 285"/>
                    <a:gd name="T11" fmla="*/ 95 h 379"/>
                    <a:gd name="T12" fmla="*/ 95 w 285"/>
                    <a:gd name="T13" fmla="*/ 379 h 379"/>
                    <a:gd name="T14" fmla="*/ 190 w 285"/>
                    <a:gd name="T15" fmla="*/ 379 h 379"/>
                    <a:gd name="T16" fmla="*/ 190 w 285"/>
                    <a:gd name="T17" fmla="*/ 95 h 379"/>
                    <a:gd name="T18" fmla="*/ 285 w 285"/>
                    <a:gd name="T19" fmla="*/ 95 h 379"/>
                    <a:gd name="T20" fmla="*/ 285 w 285"/>
                    <a:gd name="T21" fmla="*/ 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5" h="379">
                      <a:moveTo>
                        <a:pt x="285" y="0"/>
                      </a:moveTo>
                      <a:lnTo>
                        <a:pt x="190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95" y="95"/>
                      </a:lnTo>
                      <a:lnTo>
                        <a:pt x="95" y="379"/>
                      </a:lnTo>
                      <a:lnTo>
                        <a:pt x="190" y="379"/>
                      </a:lnTo>
                      <a:lnTo>
                        <a:pt x="190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12"/>
                <p:cNvSpPr/>
                <p:nvPr/>
              </p:nvSpPr>
              <p:spPr bwMode="auto">
                <a:xfrm>
                  <a:off x="3580173" y="1793215"/>
                  <a:ext cx="122292" cy="162627"/>
                </a:xfrm>
                <a:custGeom>
                  <a:avLst/>
                  <a:gdLst>
                    <a:gd name="T0" fmla="*/ 0 w 285"/>
                    <a:gd name="T1" fmla="*/ 0 h 379"/>
                    <a:gd name="T2" fmla="*/ 0 w 285"/>
                    <a:gd name="T3" fmla="*/ 95 h 379"/>
                    <a:gd name="T4" fmla="*/ 0 w 285"/>
                    <a:gd name="T5" fmla="*/ 143 h 379"/>
                    <a:gd name="T6" fmla="*/ 0 w 285"/>
                    <a:gd name="T7" fmla="*/ 236 h 379"/>
                    <a:gd name="T8" fmla="*/ 0 w 285"/>
                    <a:gd name="T9" fmla="*/ 379 h 379"/>
                    <a:gd name="T10" fmla="*/ 95 w 285"/>
                    <a:gd name="T11" fmla="*/ 379 h 379"/>
                    <a:gd name="T12" fmla="*/ 95 w 285"/>
                    <a:gd name="T13" fmla="*/ 236 h 379"/>
                    <a:gd name="T14" fmla="*/ 285 w 285"/>
                    <a:gd name="T15" fmla="*/ 236 h 379"/>
                    <a:gd name="T16" fmla="*/ 285 w 285"/>
                    <a:gd name="T17" fmla="*/ 143 h 379"/>
                    <a:gd name="T18" fmla="*/ 95 w 285"/>
                    <a:gd name="T19" fmla="*/ 143 h 379"/>
                    <a:gd name="T20" fmla="*/ 95 w 285"/>
                    <a:gd name="T21" fmla="*/ 95 h 379"/>
                    <a:gd name="T22" fmla="*/ 285 w 285"/>
                    <a:gd name="T23" fmla="*/ 95 h 379"/>
                    <a:gd name="T24" fmla="*/ 285 w 285"/>
                    <a:gd name="T25" fmla="*/ 0 h 379"/>
                    <a:gd name="T26" fmla="*/ 95 w 285"/>
                    <a:gd name="T27" fmla="*/ 0 h 379"/>
                    <a:gd name="T28" fmla="*/ 0 w 285"/>
                    <a:gd name="T29" fmla="*/ 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5" h="379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6"/>
                      </a:ln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95" y="236"/>
                      </a:lnTo>
                      <a:lnTo>
                        <a:pt x="285" y="236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Rectangle 13"/>
                <p:cNvSpPr>
                  <a:spLocks noChangeArrowheads="1"/>
                </p:cNvSpPr>
                <p:nvPr/>
              </p:nvSpPr>
              <p:spPr bwMode="auto">
                <a:xfrm>
                  <a:off x="2896625" y="1793215"/>
                  <a:ext cx="40764" cy="162627"/>
                </a:xfrm>
                <a:prstGeom prst="rect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4"/>
                <p:cNvSpPr/>
                <p:nvPr/>
              </p:nvSpPr>
              <p:spPr bwMode="auto">
                <a:xfrm>
                  <a:off x="2741722" y="1793215"/>
                  <a:ext cx="40764" cy="162627"/>
                </a:xfrm>
                <a:custGeom>
                  <a:avLst/>
                  <a:gdLst>
                    <a:gd name="T0" fmla="*/ 0 w 95"/>
                    <a:gd name="T1" fmla="*/ 0 h 379"/>
                    <a:gd name="T2" fmla="*/ 0 w 95"/>
                    <a:gd name="T3" fmla="*/ 379 h 379"/>
                    <a:gd name="T4" fmla="*/ 95 w 95"/>
                    <a:gd name="T5" fmla="*/ 379 h 379"/>
                    <a:gd name="T6" fmla="*/ 95 w 95"/>
                    <a:gd name="T7" fmla="*/ 190 h 379"/>
                    <a:gd name="T8" fmla="*/ 95 w 95"/>
                    <a:gd name="T9" fmla="*/ 0 h 379"/>
                    <a:gd name="T10" fmla="*/ 0 w 95"/>
                    <a:gd name="T11" fmla="*/ 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379">
                      <a:moveTo>
                        <a:pt x="0" y="0"/>
                      </a:move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95" y="19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5"/>
                <p:cNvSpPr/>
                <p:nvPr/>
              </p:nvSpPr>
              <p:spPr bwMode="auto">
                <a:xfrm>
                  <a:off x="2782486" y="1793215"/>
                  <a:ext cx="93972" cy="162627"/>
                </a:xfrm>
                <a:custGeom>
                  <a:avLst/>
                  <a:gdLst>
                    <a:gd name="T0" fmla="*/ 109 w 219"/>
                    <a:gd name="T1" fmla="*/ 190 h 379"/>
                    <a:gd name="T2" fmla="*/ 219 w 219"/>
                    <a:gd name="T3" fmla="*/ 0 h 379"/>
                    <a:gd name="T4" fmla="*/ 109 w 219"/>
                    <a:gd name="T5" fmla="*/ 0 h 379"/>
                    <a:gd name="T6" fmla="*/ 0 w 219"/>
                    <a:gd name="T7" fmla="*/ 190 h 379"/>
                    <a:gd name="T8" fmla="*/ 109 w 219"/>
                    <a:gd name="T9" fmla="*/ 379 h 379"/>
                    <a:gd name="T10" fmla="*/ 219 w 219"/>
                    <a:gd name="T11" fmla="*/ 379 h 379"/>
                    <a:gd name="T12" fmla="*/ 109 w 219"/>
                    <a:gd name="T13" fmla="*/ 19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379">
                      <a:moveTo>
                        <a:pt x="109" y="190"/>
                      </a:moveTo>
                      <a:lnTo>
                        <a:pt x="219" y="0"/>
                      </a:lnTo>
                      <a:lnTo>
                        <a:pt x="109" y="0"/>
                      </a:lnTo>
                      <a:lnTo>
                        <a:pt x="0" y="190"/>
                      </a:lnTo>
                      <a:lnTo>
                        <a:pt x="109" y="379"/>
                      </a:lnTo>
                      <a:lnTo>
                        <a:pt x="219" y="379"/>
                      </a:lnTo>
                      <a:lnTo>
                        <a:pt x="109" y="19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6"/>
                <p:cNvSpPr/>
                <p:nvPr/>
              </p:nvSpPr>
              <p:spPr bwMode="auto">
                <a:xfrm>
                  <a:off x="3282811" y="1793215"/>
                  <a:ext cx="93543" cy="162627"/>
                </a:xfrm>
                <a:custGeom>
                  <a:avLst/>
                  <a:gdLst>
                    <a:gd name="T0" fmla="*/ 26 w 218"/>
                    <a:gd name="T1" fmla="*/ 143 h 379"/>
                    <a:gd name="T2" fmla="*/ 81 w 218"/>
                    <a:gd name="T3" fmla="*/ 236 h 379"/>
                    <a:gd name="T4" fmla="*/ 0 w 218"/>
                    <a:gd name="T5" fmla="*/ 379 h 379"/>
                    <a:gd name="T6" fmla="*/ 109 w 218"/>
                    <a:gd name="T7" fmla="*/ 379 h 379"/>
                    <a:gd name="T8" fmla="*/ 192 w 218"/>
                    <a:gd name="T9" fmla="*/ 236 h 379"/>
                    <a:gd name="T10" fmla="*/ 135 w 218"/>
                    <a:gd name="T11" fmla="*/ 143 h 379"/>
                    <a:gd name="T12" fmla="*/ 218 w 218"/>
                    <a:gd name="T13" fmla="*/ 0 h 379"/>
                    <a:gd name="T14" fmla="*/ 109 w 218"/>
                    <a:gd name="T15" fmla="*/ 0 h 379"/>
                    <a:gd name="T16" fmla="*/ 26 w 218"/>
                    <a:gd name="T17" fmla="*/ 143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8" h="379">
                      <a:moveTo>
                        <a:pt x="26" y="143"/>
                      </a:moveTo>
                      <a:lnTo>
                        <a:pt x="81" y="236"/>
                      </a:lnTo>
                      <a:lnTo>
                        <a:pt x="0" y="379"/>
                      </a:lnTo>
                      <a:lnTo>
                        <a:pt x="109" y="379"/>
                      </a:lnTo>
                      <a:lnTo>
                        <a:pt x="192" y="236"/>
                      </a:lnTo>
                      <a:lnTo>
                        <a:pt x="135" y="143"/>
                      </a:lnTo>
                      <a:lnTo>
                        <a:pt x="218" y="0"/>
                      </a:lnTo>
                      <a:lnTo>
                        <a:pt x="109" y="0"/>
                      </a:lnTo>
                      <a:lnTo>
                        <a:pt x="26" y="1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7"/>
                <p:cNvSpPr>
                  <a:spLocks noEditPoints="1"/>
                </p:cNvSpPr>
                <p:nvPr/>
              </p:nvSpPr>
              <p:spPr bwMode="auto">
                <a:xfrm>
                  <a:off x="3396950" y="1793215"/>
                  <a:ext cx="163056" cy="162627"/>
                </a:xfrm>
                <a:custGeom>
                  <a:avLst/>
                  <a:gdLst>
                    <a:gd name="T0" fmla="*/ 80 w 160"/>
                    <a:gd name="T1" fmla="*/ 0 h 159"/>
                    <a:gd name="T2" fmla="*/ 0 w 160"/>
                    <a:gd name="T3" fmla="*/ 80 h 159"/>
                    <a:gd name="T4" fmla="*/ 80 w 160"/>
                    <a:gd name="T5" fmla="*/ 159 h 159"/>
                    <a:gd name="T6" fmla="*/ 160 w 160"/>
                    <a:gd name="T7" fmla="*/ 80 h 159"/>
                    <a:gd name="T8" fmla="*/ 80 w 160"/>
                    <a:gd name="T9" fmla="*/ 0 h 159"/>
                    <a:gd name="T10" fmla="*/ 80 w 160"/>
                    <a:gd name="T11" fmla="*/ 119 h 159"/>
                    <a:gd name="T12" fmla="*/ 40 w 160"/>
                    <a:gd name="T13" fmla="*/ 80 h 159"/>
                    <a:gd name="T14" fmla="*/ 80 w 160"/>
                    <a:gd name="T15" fmla="*/ 40 h 159"/>
                    <a:gd name="T16" fmla="*/ 120 w 160"/>
                    <a:gd name="T17" fmla="*/ 80 h 159"/>
                    <a:gd name="T18" fmla="*/ 80 w 160"/>
                    <a:gd name="T19" fmla="*/ 11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0" h="159">
                      <a:moveTo>
                        <a:pt x="80" y="0"/>
                      </a:moveTo>
                      <a:cubicBezTo>
                        <a:pt x="36" y="0"/>
                        <a:pt x="0" y="35"/>
                        <a:pt x="0" y="80"/>
                      </a:cubicBezTo>
                      <a:cubicBezTo>
                        <a:pt x="0" y="124"/>
                        <a:pt x="36" y="159"/>
                        <a:pt x="80" y="159"/>
                      </a:cubicBezTo>
                      <a:cubicBezTo>
                        <a:pt x="124" y="159"/>
                        <a:pt x="160" y="124"/>
                        <a:pt x="160" y="80"/>
                      </a:cubicBezTo>
                      <a:cubicBezTo>
                        <a:pt x="160" y="35"/>
                        <a:pt x="124" y="0"/>
                        <a:pt x="80" y="0"/>
                      </a:cubicBezTo>
                      <a:close/>
                      <a:moveTo>
                        <a:pt x="80" y="119"/>
                      </a:moveTo>
                      <a:cubicBezTo>
                        <a:pt x="58" y="119"/>
                        <a:pt x="40" y="102"/>
                        <a:pt x="40" y="80"/>
                      </a:cubicBezTo>
                      <a:cubicBezTo>
                        <a:pt x="40" y="57"/>
                        <a:pt x="58" y="40"/>
                        <a:pt x="80" y="40"/>
                      </a:cubicBezTo>
                      <a:cubicBezTo>
                        <a:pt x="102" y="40"/>
                        <a:pt x="120" y="57"/>
                        <a:pt x="120" y="80"/>
                      </a:cubicBezTo>
                      <a:cubicBezTo>
                        <a:pt x="120" y="102"/>
                        <a:pt x="102" y="119"/>
                        <a:pt x="80" y="11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8"/>
                <p:cNvSpPr/>
                <p:nvPr/>
              </p:nvSpPr>
              <p:spPr bwMode="auto">
                <a:xfrm>
                  <a:off x="2957556" y="1793215"/>
                  <a:ext cx="141601" cy="162627"/>
                </a:xfrm>
                <a:custGeom>
                  <a:avLst/>
                  <a:gdLst>
                    <a:gd name="T0" fmla="*/ 95 w 330"/>
                    <a:gd name="T1" fmla="*/ 164 h 379"/>
                    <a:gd name="T2" fmla="*/ 221 w 330"/>
                    <a:gd name="T3" fmla="*/ 379 h 379"/>
                    <a:gd name="T4" fmla="*/ 235 w 330"/>
                    <a:gd name="T5" fmla="*/ 379 h 379"/>
                    <a:gd name="T6" fmla="*/ 330 w 330"/>
                    <a:gd name="T7" fmla="*/ 379 h 379"/>
                    <a:gd name="T8" fmla="*/ 330 w 330"/>
                    <a:gd name="T9" fmla="*/ 0 h 379"/>
                    <a:gd name="T10" fmla="*/ 235 w 330"/>
                    <a:gd name="T11" fmla="*/ 0 h 379"/>
                    <a:gd name="T12" fmla="*/ 235 w 330"/>
                    <a:gd name="T13" fmla="*/ 214 h 379"/>
                    <a:gd name="T14" fmla="*/ 110 w 330"/>
                    <a:gd name="T15" fmla="*/ 0 h 379"/>
                    <a:gd name="T16" fmla="*/ 0 w 330"/>
                    <a:gd name="T17" fmla="*/ 0 h 379"/>
                    <a:gd name="T18" fmla="*/ 0 w 330"/>
                    <a:gd name="T19" fmla="*/ 379 h 379"/>
                    <a:gd name="T20" fmla="*/ 95 w 330"/>
                    <a:gd name="T21" fmla="*/ 379 h 379"/>
                    <a:gd name="T22" fmla="*/ 95 w 330"/>
                    <a:gd name="T23" fmla="*/ 164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0" h="379">
                      <a:moveTo>
                        <a:pt x="95" y="164"/>
                      </a:moveTo>
                      <a:lnTo>
                        <a:pt x="221" y="379"/>
                      </a:lnTo>
                      <a:lnTo>
                        <a:pt x="235" y="379"/>
                      </a:lnTo>
                      <a:lnTo>
                        <a:pt x="330" y="379"/>
                      </a:lnTo>
                      <a:lnTo>
                        <a:pt x="330" y="0"/>
                      </a:lnTo>
                      <a:lnTo>
                        <a:pt x="235" y="0"/>
                      </a:lnTo>
                      <a:lnTo>
                        <a:pt x="235" y="214"/>
                      </a:lnTo>
                      <a:lnTo>
                        <a:pt x="110" y="0"/>
                      </a:lnTo>
                      <a:lnTo>
                        <a:pt x="0" y="0"/>
                      </a:ln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95" y="16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9"/>
                <p:cNvSpPr/>
                <p:nvPr/>
              </p:nvSpPr>
              <p:spPr bwMode="auto">
                <a:xfrm>
                  <a:off x="3119754" y="1793215"/>
                  <a:ext cx="142460" cy="162627"/>
                </a:xfrm>
                <a:custGeom>
                  <a:avLst/>
                  <a:gdLst>
                    <a:gd name="T0" fmla="*/ 95 w 332"/>
                    <a:gd name="T1" fmla="*/ 283 h 379"/>
                    <a:gd name="T2" fmla="*/ 95 w 332"/>
                    <a:gd name="T3" fmla="*/ 95 h 379"/>
                    <a:gd name="T4" fmla="*/ 332 w 332"/>
                    <a:gd name="T5" fmla="*/ 95 h 379"/>
                    <a:gd name="T6" fmla="*/ 332 w 332"/>
                    <a:gd name="T7" fmla="*/ 0 h 379"/>
                    <a:gd name="T8" fmla="*/ 95 w 332"/>
                    <a:gd name="T9" fmla="*/ 0 h 379"/>
                    <a:gd name="T10" fmla="*/ 0 w 332"/>
                    <a:gd name="T11" fmla="*/ 0 h 379"/>
                    <a:gd name="T12" fmla="*/ 0 w 332"/>
                    <a:gd name="T13" fmla="*/ 95 h 379"/>
                    <a:gd name="T14" fmla="*/ 0 w 332"/>
                    <a:gd name="T15" fmla="*/ 283 h 379"/>
                    <a:gd name="T16" fmla="*/ 0 w 332"/>
                    <a:gd name="T17" fmla="*/ 379 h 379"/>
                    <a:gd name="T18" fmla="*/ 95 w 332"/>
                    <a:gd name="T19" fmla="*/ 379 h 379"/>
                    <a:gd name="T20" fmla="*/ 237 w 332"/>
                    <a:gd name="T21" fmla="*/ 379 h 379"/>
                    <a:gd name="T22" fmla="*/ 328 w 332"/>
                    <a:gd name="T23" fmla="*/ 379 h 379"/>
                    <a:gd name="T24" fmla="*/ 332 w 332"/>
                    <a:gd name="T25" fmla="*/ 379 h 379"/>
                    <a:gd name="T26" fmla="*/ 332 w 332"/>
                    <a:gd name="T27" fmla="*/ 238 h 379"/>
                    <a:gd name="T28" fmla="*/ 332 w 332"/>
                    <a:gd name="T29" fmla="*/ 190 h 379"/>
                    <a:gd name="T30" fmla="*/ 332 w 332"/>
                    <a:gd name="T31" fmla="*/ 143 h 379"/>
                    <a:gd name="T32" fmla="*/ 142 w 332"/>
                    <a:gd name="T33" fmla="*/ 143 h 379"/>
                    <a:gd name="T34" fmla="*/ 142 w 332"/>
                    <a:gd name="T35" fmla="*/ 238 h 379"/>
                    <a:gd name="T36" fmla="*/ 237 w 332"/>
                    <a:gd name="T37" fmla="*/ 238 h 379"/>
                    <a:gd name="T38" fmla="*/ 237 w 332"/>
                    <a:gd name="T39" fmla="*/ 283 h 379"/>
                    <a:gd name="T40" fmla="*/ 95 w 332"/>
                    <a:gd name="T41" fmla="*/ 283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2" h="379">
                      <a:moveTo>
                        <a:pt x="95" y="283"/>
                      </a:moveTo>
                      <a:lnTo>
                        <a:pt x="95" y="95"/>
                      </a:lnTo>
                      <a:lnTo>
                        <a:pt x="332" y="95"/>
                      </a:lnTo>
                      <a:lnTo>
                        <a:pt x="332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0" y="283"/>
                      </a:ln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237" y="379"/>
                      </a:lnTo>
                      <a:lnTo>
                        <a:pt x="328" y="379"/>
                      </a:lnTo>
                      <a:lnTo>
                        <a:pt x="332" y="379"/>
                      </a:lnTo>
                      <a:lnTo>
                        <a:pt x="332" y="238"/>
                      </a:lnTo>
                      <a:lnTo>
                        <a:pt x="332" y="190"/>
                      </a:lnTo>
                      <a:lnTo>
                        <a:pt x="332" y="143"/>
                      </a:lnTo>
                      <a:lnTo>
                        <a:pt x="142" y="143"/>
                      </a:lnTo>
                      <a:lnTo>
                        <a:pt x="142" y="238"/>
                      </a:lnTo>
                      <a:lnTo>
                        <a:pt x="237" y="238"/>
                      </a:lnTo>
                      <a:lnTo>
                        <a:pt x="237" y="283"/>
                      </a:lnTo>
                      <a:lnTo>
                        <a:pt x="95" y="2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1987449" y="1668348"/>
                <a:ext cx="614464" cy="616180"/>
                <a:chOff x="2047875" y="1668348"/>
                <a:chExt cx="614464" cy="616180"/>
              </a:xfrm>
            </p:grpSpPr>
            <p:sp>
              <p:nvSpPr>
                <p:cNvPr id="39" name="Freeform 20"/>
                <p:cNvSpPr>
                  <a:spLocks noEditPoints="1"/>
                </p:cNvSpPr>
                <p:nvPr/>
              </p:nvSpPr>
              <p:spPr bwMode="auto">
                <a:xfrm>
                  <a:off x="2047875" y="1668348"/>
                  <a:ext cx="614464" cy="616180"/>
                </a:xfrm>
                <a:custGeom>
                  <a:avLst/>
                  <a:gdLst>
                    <a:gd name="T0" fmla="*/ 301 w 603"/>
                    <a:gd name="T1" fmla="*/ 603 h 603"/>
                    <a:gd name="T2" fmla="*/ 217 w 603"/>
                    <a:gd name="T3" fmla="*/ 485 h 603"/>
                    <a:gd name="T4" fmla="*/ 219 w 603"/>
                    <a:gd name="T5" fmla="*/ 456 h 603"/>
                    <a:gd name="T6" fmla="*/ 200 w 603"/>
                    <a:gd name="T7" fmla="*/ 405 h 603"/>
                    <a:gd name="T8" fmla="*/ 200 w 603"/>
                    <a:gd name="T9" fmla="*/ 405 h 603"/>
                    <a:gd name="T10" fmla="*/ 199 w 603"/>
                    <a:gd name="T11" fmla="*/ 409 h 603"/>
                    <a:gd name="T12" fmla="*/ 171 w 603"/>
                    <a:gd name="T13" fmla="*/ 402 h 603"/>
                    <a:gd name="T14" fmla="*/ 163 w 603"/>
                    <a:gd name="T15" fmla="*/ 353 h 603"/>
                    <a:gd name="T16" fmla="*/ 140 w 603"/>
                    <a:gd name="T17" fmla="*/ 324 h 603"/>
                    <a:gd name="T18" fmla="*/ 178 w 603"/>
                    <a:gd name="T19" fmla="*/ 324 h 603"/>
                    <a:gd name="T20" fmla="*/ 207 w 603"/>
                    <a:gd name="T21" fmla="*/ 324 h 603"/>
                    <a:gd name="T22" fmla="*/ 261 w 603"/>
                    <a:gd name="T23" fmla="*/ 324 h 603"/>
                    <a:gd name="T24" fmla="*/ 117 w 603"/>
                    <a:gd name="T25" fmla="*/ 434 h 603"/>
                    <a:gd name="T26" fmla="*/ 147 w 603"/>
                    <a:gd name="T27" fmla="*/ 434 h 603"/>
                    <a:gd name="T28" fmla="*/ 259 w 603"/>
                    <a:gd name="T29" fmla="*/ 434 h 603"/>
                    <a:gd name="T30" fmla="*/ 288 w 603"/>
                    <a:gd name="T31" fmla="*/ 434 h 603"/>
                    <a:gd name="T32" fmla="*/ 220 w 603"/>
                    <a:gd name="T33" fmla="*/ 206 h 603"/>
                    <a:gd name="T34" fmla="*/ 220 w 603"/>
                    <a:gd name="T35" fmla="*/ 235 h 603"/>
                    <a:gd name="T36" fmla="*/ 235 w 603"/>
                    <a:gd name="T37" fmla="*/ 250 h 603"/>
                    <a:gd name="T38" fmla="*/ 294 w 603"/>
                    <a:gd name="T39" fmla="*/ 265 h 603"/>
                    <a:gd name="T40" fmla="*/ 191 w 603"/>
                    <a:gd name="T41" fmla="*/ 294 h 603"/>
                    <a:gd name="T42" fmla="*/ 151 w 603"/>
                    <a:gd name="T43" fmla="*/ 265 h 603"/>
                    <a:gd name="T44" fmla="*/ 185 w 603"/>
                    <a:gd name="T45" fmla="*/ 265 h 603"/>
                    <a:gd name="T46" fmla="*/ 132 w 603"/>
                    <a:gd name="T47" fmla="*/ 235 h 603"/>
                    <a:gd name="T48" fmla="*/ 191 w 603"/>
                    <a:gd name="T49" fmla="*/ 191 h 603"/>
                    <a:gd name="T50" fmla="*/ 117 w 603"/>
                    <a:gd name="T51" fmla="*/ 191 h 603"/>
                    <a:gd name="T52" fmla="*/ 117 w 603"/>
                    <a:gd name="T53" fmla="*/ 162 h 603"/>
                    <a:gd name="T54" fmla="*/ 194 w 603"/>
                    <a:gd name="T55" fmla="*/ 118 h 603"/>
                    <a:gd name="T56" fmla="*/ 294 w 603"/>
                    <a:gd name="T57" fmla="*/ 162 h 603"/>
                    <a:gd name="T58" fmla="*/ 451 w 603"/>
                    <a:gd name="T59" fmla="*/ 485 h 603"/>
                    <a:gd name="T60" fmla="*/ 308 w 603"/>
                    <a:gd name="T61" fmla="*/ 485 h 603"/>
                    <a:gd name="T62" fmla="*/ 359 w 603"/>
                    <a:gd name="T63" fmla="*/ 456 h 603"/>
                    <a:gd name="T64" fmla="*/ 442 w 603"/>
                    <a:gd name="T65" fmla="*/ 412 h 603"/>
                    <a:gd name="T66" fmla="*/ 308 w 603"/>
                    <a:gd name="T67" fmla="*/ 382 h 603"/>
                    <a:gd name="T68" fmla="*/ 325 w 603"/>
                    <a:gd name="T69" fmla="*/ 412 h 603"/>
                    <a:gd name="T70" fmla="*/ 425 w 603"/>
                    <a:gd name="T71" fmla="*/ 338 h 603"/>
                    <a:gd name="T72" fmla="*/ 408 w 603"/>
                    <a:gd name="T73" fmla="*/ 309 h 603"/>
                    <a:gd name="T74" fmla="*/ 485 w 603"/>
                    <a:gd name="T75" fmla="*/ 382 h 603"/>
                    <a:gd name="T76" fmla="*/ 485 w 603"/>
                    <a:gd name="T77" fmla="*/ 294 h 603"/>
                    <a:gd name="T78" fmla="*/ 308 w 603"/>
                    <a:gd name="T79" fmla="*/ 294 h 603"/>
                    <a:gd name="T80" fmla="*/ 338 w 603"/>
                    <a:gd name="T81" fmla="*/ 162 h 603"/>
                    <a:gd name="T82" fmla="*/ 382 w 603"/>
                    <a:gd name="T83" fmla="*/ 118 h 603"/>
                    <a:gd name="T84" fmla="*/ 455 w 603"/>
                    <a:gd name="T85" fmla="*/ 265 h 603"/>
                    <a:gd name="T86" fmla="*/ 485 w 603"/>
                    <a:gd name="T87" fmla="*/ 265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03" h="603">
                      <a:moveTo>
                        <a:pt x="301" y="0"/>
                      </a:moveTo>
                      <a:cubicBezTo>
                        <a:pt x="135" y="0"/>
                        <a:pt x="0" y="135"/>
                        <a:pt x="0" y="301"/>
                      </a:cubicBezTo>
                      <a:cubicBezTo>
                        <a:pt x="0" y="468"/>
                        <a:pt x="135" y="603"/>
                        <a:pt x="301" y="603"/>
                      </a:cubicBezTo>
                      <a:cubicBezTo>
                        <a:pt x="468" y="603"/>
                        <a:pt x="603" y="468"/>
                        <a:pt x="603" y="301"/>
                      </a:cubicBezTo>
                      <a:cubicBezTo>
                        <a:pt x="603" y="135"/>
                        <a:pt x="468" y="0"/>
                        <a:pt x="301" y="0"/>
                      </a:cubicBezTo>
                      <a:close/>
                      <a:moveTo>
                        <a:pt x="217" y="485"/>
                      </a:moveTo>
                      <a:cubicBezTo>
                        <a:pt x="212" y="485"/>
                        <a:pt x="212" y="485"/>
                        <a:pt x="212" y="485"/>
                      </a:cubicBezTo>
                      <a:cubicBezTo>
                        <a:pt x="195" y="456"/>
                        <a:pt x="195" y="456"/>
                        <a:pt x="195" y="456"/>
                      </a:cubicBezTo>
                      <a:cubicBezTo>
                        <a:pt x="219" y="456"/>
                        <a:pt x="219" y="456"/>
                        <a:pt x="219" y="456"/>
                      </a:cubicBezTo>
                      <a:cubicBezTo>
                        <a:pt x="229" y="353"/>
                        <a:pt x="229" y="353"/>
                        <a:pt x="229" y="353"/>
                      </a:cubicBezTo>
                      <a:cubicBezTo>
                        <a:pt x="205" y="353"/>
                        <a:pt x="205" y="353"/>
                        <a:pt x="205" y="353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6"/>
                        <a:pt x="200" y="408"/>
                        <a:pt x="199" y="409"/>
                      </a:cubicBezTo>
                      <a:cubicBezTo>
                        <a:pt x="199" y="409"/>
                        <a:pt x="199" y="409"/>
                        <a:pt x="199" y="409"/>
                      </a:cubicBezTo>
                      <a:cubicBezTo>
                        <a:pt x="199" y="409"/>
                        <a:pt x="199" y="409"/>
                        <a:pt x="199" y="409"/>
                      </a:cubicBezTo>
                      <a:cubicBezTo>
                        <a:pt x="194" y="445"/>
                        <a:pt x="168" y="475"/>
                        <a:pt x="133" y="483"/>
                      </a:cubicBezTo>
                      <a:cubicBezTo>
                        <a:pt x="117" y="456"/>
                        <a:pt x="117" y="456"/>
                        <a:pt x="117" y="456"/>
                      </a:cubicBezTo>
                      <a:cubicBezTo>
                        <a:pt x="146" y="453"/>
                        <a:pt x="168" y="431"/>
                        <a:pt x="171" y="402"/>
                      </a:cubicBezTo>
                      <a:cubicBezTo>
                        <a:pt x="175" y="353"/>
                        <a:pt x="175" y="353"/>
                        <a:pt x="175" y="353"/>
                      </a:cubicBezTo>
                      <a:cubicBezTo>
                        <a:pt x="172" y="353"/>
                        <a:pt x="172" y="353"/>
                        <a:pt x="172" y="353"/>
                      </a:cubicBezTo>
                      <a:cubicBezTo>
                        <a:pt x="163" y="353"/>
                        <a:pt x="163" y="353"/>
                        <a:pt x="163" y="353"/>
                      </a:cubicBezTo>
                      <a:cubicBezTo>
                        <a:pt x="144" y="353"/>
                        <a:pt x="144" y="353"/>
                        <a:pt x="144" y="353"/>
                      </a:cubicBezTo>
                      <a:cubicBezTo>
                        <a:pt x="123" y="353"/>
                        <a:pt x="123" y="353"/>
                        <a:pt x="123" y="353"/>
                      </a:cubicBezTo>
                      <a:cubicBezTo>
                        <a:pt x="140" y="324"/>
                        <a:pt x="140" y="324"/>
                        <a:pt x="140" y="324"/>
                      </a:cubicBezTo>
                      <a:cubicBezTo>
                        <a:pt x="144" y="324"/>
                        <a:pt x="144" y="324"/>
                        <a:pt x="144" y="324"/>
                      </a:cubicBezTo>
                      <a:cubicBezTo>
                        <a:pt x="170" y="324"/>
                        <a:pt x="170" y="324"/>
                        <a:pt x="170" y="324"/>
                      </a:cubicBezTo>
                      <a:cubicBezTo>
                        <a:pt x="178" y="324"/>
                        <a:pt x="178" y="324"/>
                        <a:pt x="178" y="324"/>
                      </a:cubicBezTo>
                      <a:cubicBezTo>
                        <a:pt x="179" y="309"/>
                        <a:pt x="179" y="309"/>
                        <a:pt x="179" y="309"/>
                      </a:cubicBezTo>
                      <a:cubicBezTo>
                        <a:pt x="209" y="309"/>
                        <a:pt x="209" y="309"/>
                        <a:pt x="209" y="309"/>
                      </a:cubicBezTo>
                      <a:cubicBezTo>
                        <a:pt x="207" y="324"/>
                        <a:pt x="207" y="324"/>
                        <a:pt x="207" y="324"/>
                      </a:cubicBezTo>
                      <a:cubicBezTo>
                        <a:pt x="231" y="324"/>
                        <a:pt x="231" y="324"/>
                        <a:pt x="231" y="324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61" y="324"/>
                        <a:pt x="261" y="324"/>
                        <a:pt x="261" y="324"/>
                      </a:cubicBezTo>
                      <a:cubicBezTo>
                        <a:pt x="246" y="485"/>
                        <a:pt x="246" y="485"/>
                        <a:pt x="246" y="485"/>
                      </a:cubicBezTo>
                      <a:lnTo>
                        <a:pt x="217" y="485"/>
                      </a:lnTo>
                      <a:close/>
                      <a:moveTo>
                        <a:pt x="117" y="434"/>
                      </a:moveTo>
                      <a:cubicBezTo>
                        <a:pt x="123" y="375"/>
                        <a:pt x="123" y="375"/>
                        <a:pt x="123" y="375"/>
                      </a:cubicBezTo>
                      <a:cubicBezTo>
                        <a:pt x="152" y="375"/>
                        <a:pt x="152" y="375"/>
                        <a:pt x="152" y="375"/>
                      </a:cubicBezTo>
                      <a:cubicBezTo>
                        <a:pt x="147" y="434"/>
                        <a:pt x="147" y="434"/>
                        <a:pt x="147" y="434"/>
                      </a:cubicBezTo>
                      <a:lnTo>
                        <a:pt x="117" y="434"/>
                      </a:lnTo>
                      <a:close/>
                      <a:moveTo>
                        <a:pt x="288" y="434"/>
                      </a:moveTo>
                      <a:cubicBezTo>
                        <a:pt x="259" y="434"/>
                        <a:pt x="259" y="434"/>
                        <a:pt x="259" y="434"/>
                      </a:cubicBezTo>
                      <a:cubicBezTo>
                        <a:pt x="264" y="375"/>
                        <a:pt x="264" y="375"/>
                        <a:pt x="264" y="375"/>
                      </a:cubicBezTo>
                      <a:cubicBezTo>
                        <a:pt x="294" y="375"/>
                        <a:pt x="294" y="375"/>
                        <a:pt x="294" y="375"/>
                      </a:cubicBezTo>
                      <a:lnTo>
                        <a:pt x="288" y="434"/>
                      </a:lnTo>
                      <a:close/>
                      <a:moveTo>
                        <a:pt x="286" y="191"/>
                      </a:moveTo>
                      <a:cubicBezTo>
                        <a:pt x="220" y="191"/>
                        <a:pt x="220" y="191"/>
                        <a:pt x="220" y="191"/>
                      </a:cubicBezTo>
                      <a:cubicBezTo>
                        <a:pt x="220" y="206"/>
                        <a:pt x="220" y="206"/>
                        <a:pt x="220" y="206"/>
                      </a:cubicBez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35"/>
                        <a:pt x="279" y="235"/>
                        <a:pt x="279" y="235"/>
                      </a:cubicBezTo>
                      <a:cubicBezTo>
                        <a:pt x="220" y="235"/>
                        <a:pt x="220" y="235"/>
                        <a:pt x="220" y="235"/>
                      </a:cubicBezTo>
                      <a:cubicBezTo>
                        <a:pt x="220" y="265"/>
                        <a:pt x="220" y="265"/>
                        <a:pt x="220" y="265"/>
                      </a:cubicBezTo>
                      <a:cubicBezTo>
                        <a:pt x="226" y="265"/>
                        <a:pt x="226" y="265"/>
                        <a:pt x="226" y="265"/>
                      </a:cubicBezTo>
                      <a:cubicBezTo>
                        <a:pt x="235" y="250"/>
                        <a:pt x="235" y="250"/>
                        <a:pt x="235" y="250"/>
                      </a:cubicBezTo>
                      <a:cubicBezTo>
                        <a:pt x="269" y="250"/>
                        <a:pt x="269" y="250"/>
                        <a:pt x="269" y="250"/>
                      </a:cubicBezTo>
                      <a:cubicBezTo>
                        <a:pt x="260" y="265"/>
                        <a:pt x="260" y="265"/>
                        <a:pt x="260" y="265"/>
                      </a:cubicBezTo>
                      <a:cubicBezTo>
                        <a:pt x="294" y="265"/>
                        <a:pt x="294" y="265"/>
                        <a:pt x="294" y="265"/>
                      </a:cubicBezTo>
                      <a:cubicBezTo>
                        <a:pt x="294" y="294"/>
                        <a:pt x="294" y="294"/>
                        <a:pt x="294" y="294"/>
                      </a:cubicBezTo>
                      <a:cubicBezTo>
                        <a:pt x="220" y="294"/>
                        <a:pt x="220" y="294"/>
                        <a:pt x="220" y="294"/>
                      </a:cubicBezTo>
                      <a:cubicBezTo>
                        <a:pt x="191" y="294"/>
                        <a:pt x="191" y="294"/>
                        <a:pt x="191" y="294"/>
                      </a:cubicBezTo>
                      <a:cubicBezTo>
                        <a:pt x="117" y="294"/>
                        <a:pt x="117" y="294"/>
                        <a:pt x="117" y="294"/>
                      </a:cubicBezTo>
                      <a:cubicBezTo>
                        <a:pt x="117" y="265"/>
                        <a:pt x="117" y="265"/>
                        <a:pt x="117" y="265"/>
                      </a:cubicBezTo>
                      <a:cubicBezTo>
                        <a:pt x="151" y="265"/>
                        <a:pt x="151" y="265"/>
                        <a:pt x="151" y="265"/>
                      </a:cubicBezTo>
                      <a:cubicBezTo>
                        <a:pt x="142" y="250"/>
                        <a:pt x="142" y="250"/>
                        <a:pt x="142" y="250"/>
                      </a:cubicBezTo>
                      <a:cubicBezTo>
                        <a:pt x="176" y="250"/>
                        <a:pt x="176" y="250"/>
                        <a:pt x="176" y="250"/>
                      </a:cubicBezTo>
                      <a:cubicBezTo>
                        <a:pt x="185" y="265"/>
                        <a:pt x="185" y="265"/>
                        <a:pt x="185" y="265"/>
                      </a:cubicBezTo>
                      <a:cubicBezTo>
                        <a:pt x="191" y="265"/>
                        <a:pt x="191" y="265"/>
                        <a:pt x="191" y="265"/>
                      </a:cubicBezTo>
                      <a:cubicBezTo>
                        <a:pt x="191" y="235"/>
                        <a:pt x="191" y="235"/>
                        <a:pt x="191" y="235"/>
                      </a:cubicBezTo>
                      <a:cubicBezTo>
                        <a:pt x="132" y="235"/>
                        <a:pt x="132" y="235"/>
                        <a:pt x="132" y="235"/>
                      </a:cubicBezTo>
                      <a:cubicBezTo>
                        <a:pt x="132" y="206"/>
                        <a:pt x="132" y="206"/>
                        <a:pt x="132" y="206"/>
                      </a:cubicBezTo>
                      <a:cubicBezTo>
                        <a:pt x="191" y="206"/>
                        <a:pt x="191" y="206"/>
                        <a:pt x="191" y="206"/>
                      </a:cubicBezTo>
                      <a:cubicBezTo>
                        <a:pt x="191" y="191"/>
                        <a:pt x="191" y="191"/>
                        <a:pt x="191" y="191"/>
                      </a:cubicBezTo>
                      <a:cubicBezTo>
                        <a:pt x="125" y="191"/>
                        <a:pt x="125" y="191"/>
                        <a:pt x="125" y="191"/>
                      </a:cubicBezTo>
                      <a:cubicBezTo>
                        <a:pt x="117" y="196"/>
                        <a:pt x="117" y="196"/>
                        <a:pt x="117" y="196"/>
                      </a:cubicBezTo>
                      <a:cubicBezTo>
                        <a:pt x="117" y="191"/>
                        <a:pt x="117" y="191"/>
                        <a:pt x="117" y="191"/>
                      </a:cubicBezTo>
                      <a:cubicBezTo>
                        <a:pt x="117" y="191"/>
                        <a:pt x="117" y="191"/>
                        <a:pt x="117" y="191"/>
                      </a:cubicBezTo>
                      <a:cubicBezTo>
                        <a:pt x="117" y="191"/>
                        <a:pt x="117" y="191"/>
                        <a:pt x="117" y="191"/>
                      </a:cubicBezTo>
                      <a:cubicBezTo>
                        <a:pt x="117" y="162"/>
                        <a:pt x="117" y="162"/>
                        <a:pt x="117" y="162"/>
                      </a:cubicBezTo>
                      <a:cubicBezTo>
                        <a:pt x="176" y="128"/>
                        <a:pt x="176" y="128"/>
                        <a:pt x="176" y="128"/>
                      </a:cubicBezTo>
                      <a:cubicBezTo>
                        <a:pt x="194" y="118"/>
                        <a:pt x="194" y="118"/>
                        <a:pt x="194" y="118"/>
                      </a:cubicBezTo>
                      <a:cubicBezTo>
                        <a:pt x="194" y="118"/>
                        <a:pt x="194" y="118"/>
                        <a:pt x="194" y="118"/>
                      </a:cubicBezTo>
                      <a:cubicBezTo>
                        <a:pt x="217" y="118"/>
                        <a:pt x="217" y="118"/>
                        <a:pt x="217" y="118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94" y="162"/>
                        <a:pt x="294" y="162"/>
                        <a:pt x="294" y="162"/>
                      </a:cubicBezTo>
                      <a:cubicBezTo>
                        <a:pt x="294" y="196"/>
                        <a:pt x="294" y="196"/>
                        <a:pt x="294" y="196"/>
                      </a:cubicBezTo>
                      <a:lnTo>
                        <a:pt x="286" y="191"/>
                      </a:lnTo>
                      <a:close/>
                      <a:moveTo>
                        <a:pt x="451" y="485"/>
                      </a:moveTo>
                      <a:cubicBezTo>
                        <a:pt x="342" y="485"/>
                        <a:pt x="342" y="485"/>
                        <a:pt x="342" y="485"/>
                      </a:cubicBezTo>
                      <a:cubicBezTo>
                        <a:pt x="342" y="485"/>
                        <a:pt x="342" y="485"/>
                        <a:pt x="342" y="485"/>
                      </a:cubicBezTo>
                      <a:cubicBezTo>
                        <a:pt x="308" y="485"/>
                        <a:pt x="308" y="485"/>
                        <a:pt x="308" y="485"/>
                      </a:cubicBezTo>
                      <a:cubicBezTo>
                        <a:pt x="380" y="362"/>
                        <a:pt x="380" y="362"/>
                        <a:pt x="380" y="362"/>
                      </a:cubicBezTo>
                      <a:cubicBezTo>
                        <a:pt x="414" y="362"/>
                        <a:pt x="414" y="362"/>
                        <a:pt x="414" y="362"/>
                      </a:cubicBezTo>
                      <a:cubicBezTo>
                        <a:pt x="359" y="456"/>
                        <a:pt x="359" y="456"/>
                        <a:pt x="359" y="456"/>
                      </a:cubicBezTo>
                      <a:cubicBezTo>
                        <a:pt x="434" y="456"/>
                        <a:pt x="434" y="456"/>
                        <a:pt x="434" y="456"/>
                      </a:cubicBezTo>
                      <a:cubicBezTo>
                        <a:pt x="408" y="412"/>
                        <a:pt x="408" y="412"/>
                        <a:pt x="408" y="412"/>
                      </a:cubicBezTo>
                      <a:cubicBezTo>
                        <a:pt x="442" y="412"/>
                        <a:pt x="442" y="412"/>
                        <a:pt x="442" y="412"/>
                      </a:cubicBezTo>
                      <a:cubicBezTo>
                        <a:pt x="468" y="456"/>
                        <a:pt x="468" y="456"/>
                        <a:pt x="468" y="456"/>
                      </a:cubicBezTo>
                      <a:lnTo>
                        <a:pt x="451" y="485"/>
                      </a:lnTo>
                      <a:close/>
                      <a:moveTo>
                        <a:pt x="308" y="382"/>
                      </a:moveTo>
                      <a:cubicBezTo>
                        <a:pt x="351" y="309"/>
                        <a:pt x="351" y="309"/>
                        <a:pt x="351" y="309"/>
                      </a:cubicBezTo>
                      <a:cubicBezTo>
                        <a:pt x="385" y="309"/>
                        <a:pt x="385" y="309"/>
                        <a:pt x="385" y="309"/>
                      </a:cubicBezTo>
                      <a:cubicBezTo>
                        <a:pt x="325" y="412"/>
                        <a:pt x="325" y="412"/>
                        <a:pt x="325" y="412"/>
                      </a:cubicBezTo>
                      <a:lnTo>
                        <a:pt x="308" y="382"/>
                      </a:lnTo>
                      <a:close/>
                      <a:moveTo>
                        <a:pt x="468" y="412"/>
                      </a:moveTo>
                      <a:cubicBezTo>
                        <a:pt x="425" y="338"/>
                        <a:pt x="425" y="338"/>
                        <a:pt x="425" y="338"/>
                      </a:cubicBezTo>
                      <a:cubicBezTo>
                        <a:pt x="385" y="338"/>
                        <a:pt x="385" y="338"/>
                        <a:pt x="385" y="338"/>
                      </a:cubicBezTo>
                      <a:cubicBezTo>
                        <a:pt x="402" y="309"/>
                        <a:pt x="402" y="309"/>
                        <a:pt x="402" y="309"/>
                      </a:cubicBezTo>
                      <a:cubicBezTo>
                        <a:pt x="408" y="309"/>
                        <a:pt x="408" y="309"/>
                        <a:pt x="408" y="309"/>
                      </a:cubicBezTo>
                      <a:cubicBezTo>
                        <a:pt x="442" y="309"/>
                        <a:pt x="442" y="309"/>
                        <a:pt x="442" y="309"/>
                      </a:cubicBezTo>
                      <a:cubicBezTo>
                        <a:pt x="459" y="338"/>
                        <a:pt x="459" y="338"/>
                        <a:pt x="459" y="338"/>
                      </a:cubicBezTo>
                      <a:cubicBezTo>
                        <a:pt x="485" y="382"/>
                        <a:pt x="485" y="382"/>
                        <a:pt x="485" y="382"/>
                      </a:cubicBezTo>
                      <a:lnTo>
                        <a:pt x="468" y="412"/>
                      </a:lnTo>
                      <a:close/>
                      <a:moveTo>
                        <a:pt x="485" y="265"/>
                      </a:moveTo>
                      <a:cubicBezTo>
                        <a:pt x="485" y="294"/>
                        <a:pt x="485" y="294"/>
                        <a:pt x="485" y="294"/>
                      </a:cubicBezTo>
                      <a:cubicBezTo>
                        <a:pt x="411" y="294"/>
                        <a:pt x="411" y="294"/>
                        <a:pt x="411" y="294"/>
                      </a:cubicBezTo>
                      <a:cubicBezTo>
                        <a:pt x="382" y="294"/>
                        <a:pt x="382" y="294"/>
                        <a:pt x="382" y="294"/>
                      </a:cubicBezTo>
                      <a:cubicBezTo>
                        <a:pt x="308" y="294"/>
                        <a:pt x="308" y="294"/>
                        <a:pt x="308" y="294"/>
                      </a:cubicBezTo>
                      <a:cubicBezTo>
                        <a:pt x="308" y="265"/>
                        <a:pt x="308" y="265"/>
                        <a:pt x="308" y="265"/>
                      </a:cubicBezTo>
                      <a:cubicBezTo>
                        <a:pt x="308" y="162"/>
                        <a:pt x="308" y="162"/>
                        <a:pt x="308" y="162"/>
                      </a:cubicBezTo>
                      <a:cubicBezTo>
                        <a:pt x="338" y="162"/>
                        <a:pt x="338" y="162"/>
                        <a:pt x="338" y="162"/>
                      </a:cubicBezTo>
                      <a:cubicBezTo>
                        <a:pt x="338" y="265"/>
                        <a:pt x="338" y="265"/>
                        <a:pt x="338" y="265"/>
                      </a:cubicBezTo>
                      <a:cubicBezTo>
                        <a:pt x="382" y="265"/>
                        <a:pt x="382" y="265"/>
                        <a:pt x="382" y="265"/>
                      </a:cubicBezTo>
                      <a:cubicBezTo>
                        <a:pt x="382" y="118"/>
                        <a:pt x="382" y="118"/>
                        <a:pt x="382" y="118"/>
                      </a:cubicBezTo>
                      <a:cubicBezTo>
                        <a:pt x="411" y="118"/>
                        <a:pt x="411" y="118"/>
                        <a:pt x="411" y="118"/>
                      </a:cubicBezTo>
                      <a:cubicBezTo>
                        <a:pt x="411" y="265"/>
                        <a:pt x="411" y="265"/>
                        <a:pt x="411" y="265"/>
                      </a:cubicBezTo>
                      <a:cubicBezTo>
                        <a:pt x="455" y="265"/>
                        <a:pt x="455" y="265"/>
                        <a:pt x="455" y="265"/>
                      </a:cubicBezTo>
                      <a:cubicBezTo>
                        <a:pt x="455" y="162"/>
                        <a:pt x="455" y="162"/>
                        <a:pt x="455" y="162"/>
                      </a:cubicBezTo>
                      <a:cubicBezTo>
                        <a:pt x="485" y="162"/>
                        <a:pt x="485" y="162"/>
                        <a:pt x="485" y="162"/>
                      </a:cubicBezTo>
                      <a:lnTo>
                        <a:pt x="485" y="265"/>
                      </a:lnTo>
                      <a:close/>
                    </a:path>
                  </a:pathLst>
                </a:custGeom>
                <a:solidFill>
                  <a:srgbClr val="F7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40" name="Freeform 21"/>
                <p:cNvSpPr/>
                <p:nvPr/>
              </p:nvSpPr>
              <p:spPr bwMode="auto">
                <a:xfrm>
                  <a:off x="2227237" y="1816815"/>
                  <a:ext cx="60073" cy="17164"/>
                </a:xfrm>
                <a:custGeom>
                  <a:avLst/>
                  <a:gdLst>
                    <a:gd name="T0" fmla="*/ 0 w 140"/>
                    <a:gd name="T1" fmla="*/ 40 h 40"/>
                    <a:gd name="T2" fmla="*/ 36 w 140"/>
                    <a:gd name="T3" fmla="*/ 40 h 40"/>
                    <a:gd name="T4" fmla="*/ 105 w 140"/>
                    <a:gd name="T5" fmla="*/ 40 h 40"/>
                    <a:gd name="T6" fmla="*/ 140 w 140"/>
                    <a:gd name="T7" fmla="*/ 40 h 40"/>
                    <a:gd name="T8" fmla="*/ 71 w 140"/>
                    <a:gd name="T9" fmla="*/ 0 h 40"/>
                    <a:gd name="T10" fmla="*/ 0 w 140"/>
                    <a:gd name="T1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40">
                      <a:moveTo>
                        <a:pt x="0" y="40"/>
                      </a:moveTo>
                      <a:lnTo>
                        <a:pt x="36" y="40"/>
                      </a:lnTo>
                      <a:lnTo>
                        <a:pt x="105" y="40"/>
                      </a:lnTo>
                      <a:lnTo>
                        <a:pt x="140" y="40"/>
                      </a:lnTo>
                      <a:lnTo>
                        <a:pt x="71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7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6" name="Group 24"/>
            <p:cNvGrpSpPr>
              <a:grpSpLocks noChangeAspect="1"/>
            </p:cNvGrpSpPr>
            <p:nvPr userDrawn="1"/>
          </p:nvGrpSpPr>
          <p:grpSpPr bwMode="auto">
            <a:xfrm>
              <a:off x="4863953" y="1379506"/>
              <a:ext cx="2438315" cy="617397"/>
              <a:chOff x="2775" y="922"/>
              <a:chExt cx="2105" cy="533"/>
            </a:xfrm>
          </p:grpSpPr>
          <p:sp>
            <p:nvSpPr>
              <p:cNvPr id="57" name="Freeform 25"/>
              <p:cNvSpPr>
                <a:spLocks noEditPoints="1"/>
              </p:cNvSpPr>
              <p:nvPr/>
            </p:nvSpPr>
            <p:spPr bwMode="auto">
              <a:xfrm>
                <a:off x="4283" y="922"/>
                <a:ext cx="525" cy="531"/>
              </a:xfrm>
              <a:custGeom>
                <a:avLst/>
                <a:gdLst>
                  <a:gd name="T0" fmla="*/ 110 w 221"/>
                  <a:gd name="T1" fmla="*/ 221 h 221"/>
                  <a:gd name="T2" fmla="*/ 187 w 221"/>
                  <a:gd name="T3" fmla="*/ 75 h 221"/>
                  <a:gd name="T4" fmla="*/ 186 w 221"/>
                  <a:gd name="T5" fmla="*/ 77 h 221"/>
                  <a:gd name="T6" fmla="*/ 140 w 221"/>
                  <a:gd name="T7" fmla="*/ 168 h 221"/>
                  <a:gd name="T8" fmla="*/ 136 w 221"/>
                  <a:gd name="T9" fmla="*/ 172 h 221"/>
                  <a:gd name="T10" fmla="*/ 134 w 221"/>
                  <a:gd name="T11" fmla="*/ 173 h 221"/>
                  <a:gd name="T12" fmla="*/ 131 w 221"/>
                  <a:gd name="T13" fmla="*/ 172 h 221"/>
                  <a:gd name="T14" fmla="*/ 127 w 221"/>
                  <a:gd name="T15" fmla="*/ 168 h 221"/>
                  <a:gd name="T16" fmla="*/ 132 w 221"/>
                  <a:gd name="T17" fmla="*/ 147 h 221"/>
                  <a:gd name="T18" fmla="*/ 165 w 221"/>
                  <a:gd name="T19" fmla="*/ 82 h 221"/>
                  <a:gd name="T20" fmla="*/ 124 w 221"/>
                  <a:gd name="T21" fmla="*/ 108 h 221"/>
                  <a:gd name="T22" fmla="*/ 110 w 221"/>
                  <a:gd name="T23" fmla="*/ 135 h 221"/>
                  <a:gd name="T24" fmla="*/ 89 w 221"/>
                  <a:gd name="T25" fmla="*/ 172 h 221"/>
                  <a:gd name="T26" fmla="*/ 88 w 221"/>
                  <a:gd name="T27" fmla="*/ 173 h 221"/>
                  <a:gd name="T28" fmla="*/ 86 w 221"/>
                  <a:gd name="T29" fmla="*/ 173 h 221"/>
                  <a:gd name="T30" fmla="*/ 84 w 221"/>
                  <a:gd name="T31" fmla="*/ 172 h 221"/>
                  <a:gd name="T32" fmla="*/ 35 w 221"/>
                  <a:gd name="T33" fmla="*/ 78 h 221"/>
                  <a:gd name="T34" fmla="*/ 34 w 221"/>
                  <a:gd name="T35" fmla="*/ 76 h 221"/>
                  <a:gd name="T36" fmla="*/ 34 w 221"/>
                  <a:gd name="T37" fmla="*/ 74 h 221"/>
                  <a:gd name="T38" fmla="*/ 34 w 221"/>
                  <a:gd name="T39" fmla="*/ 72 h 221"/>
                  <a:gd name="T40" fmla="*/ 35 w 221"/>
                  <a:gd name="T41" fmla="*/ 71 h 221"/>
                  <a:gd name="T42" fmla="*/ 36 w 221"/>
                  <a:gd name="T43" fmla="*/ 69 h 221"/>
                  <a:gd name="T44" fmla="*/ 38 w 221"/>
                  <a:gd name="T45" fmla="*/ 68 h 221"/>
                  <a:gd name="T46" fmla="*/ 40 w 221"/>
                  <a:gd name="T47" fmla="*/ 67 h 221"/>
                  <a:gd name="T48" fmla="*/ 41 w 221"/>
                  <a:gd name="T49" fmla="*/ 67 h 221"/>
                  <a:gd name="T50" fmla="*/ 89 w 221"/>
                  <a:gd name="T51" fmla="*/ 67 h 221"/>
                  <a:gd name="T52" fmla="*/ 91 w 221"/>
                  <a:gd name="T53" fmla="*/ 68 h 221"/>
                  <a:gd name="T54" fmla="*/ 93 w 221"/>
                  <a:gd name="T55" fmla="*/ 69 h 221"/>
                  <a:gd name="T56" fmla="*/ 94 w 221"/>
                  <a:gd name="T57" fmla="*/ 71 h 221"/>
                  <a:gd name="T58" fmla="*/ 108 w 221"/>
                  <a:gd name="T59" fmla="*/ 99 h 221"/>
                  <a:gd name="T60" fmla="*/ 80 w 221"/>
                  <a:gd name="T61" fmla="*/ 82 h 221"/>
                  <a:gd name="T62" fmla="*/ 86 w 221"/>
                  <a:gd name="T63" fmla="*/ 147 h 221"/>
                  <a:gd name="T64" fmla="*/ 114 w 221"/>
                  <a:gd name="T65" fmla="*/ 95 h 221"/>
                  <a:gd name="T66" fmla="*/ 127 w 221"/>
                  <a:gd name="T67" fmla="*/ 71 h 221"/>
                  <a:gd name="T68" fmla="*/ 128 w 221"/>
                  <a:gd name="T69" fmla="*/ 69 h 221"/>
                  <a:gd name="T70" fmla="*/ 130 w 221"/>
                  <a:gd name="T71" fmla="*/ 68 h 221"/>
                  <a:gd name="T72" fmla="*/ 132 w 221"/>
                  <a:gd name="T73" fmla="*/ 67 h 221"/>
                  <a:gd name="T74" fmla="*/ 179 w 221"/>
                  <a:gd name="T75" fmla="*/ 67 h 221"/>
                  <a:gd name="T76" fmla="*/ 181 w 221"/>
                  <a:gd name="T77" fmla="*/ 67 h 221"/>
                  <a:gd name="T78" fmla="*/ 183 w 221"/>
                  <a:gd name="T79" fmla="*/ 68 h 221"/>
                  <a:gd name="T80" fmla="*/ 184 w 221"/>
                  <a:gd name="T81" fmla="*/ 69 h 221"/>
                  <a:gd name="T82" fmla="*/ 186 w 221"/>
                  <a:gd name="T83" fmla="*/ 71 h 221"/>
                  <a:gd name="T84" fmla="*/ 186 w 221"/>
                  <a:gd name="T85" fmla="*/ 72 h 221"/>
                  <a:gd name="T86" fmla="*/ 187 w 221"/>
                  <a:gd name="T87" fmla="*/ 7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1" h="221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72"/>
                      <a:pt x="49" y="221"/>
                      <a:pt x="110" y="221"/>
                    </a:cubicBezTo>
                    <a:cubicBezTo>
                      <a:pt x="171" y="221"/>
                      <a:pt x="221" y="172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6" y="75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6" y="78"/>
                      <a:pt x="186" y="78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70"/>
                      <a:pt x="139" y="171"/>
                      <a:pt x="137" y="172"/>
                    </a:cubicBezTo>
                    <a:cubicBezTo>
                      <a:pt x="137" y="172"/>
                      <a:pt x="136" y="172"/>
                      <a:pt x="136" y="172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35" y="173"/>
                      <a:pt x="135" y="173"/>
                      <a:pt x="134" y="173"/>
                    </a:cubicBezTo>
                    <a:cubicBezTo>
                      <a:pt x="134" y="173"/>
                      <a:pt x="134" y="173"/>
                      <a:pt x="134" y="173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3" y="173"/>
                      <a:pt x="133" y="173"/>
                      <a:pt x="132" y="173"/>
                    </a:cubicBezTo>
                    <a:cubicBezTo>
                      <a:pt x="132" y="173"/>
                      <a:pt x="132" y="173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0" y="172"/>
                    </a:cubicBezTo>
                    <a:cubicBezTo>
                      <a:pt x="129" y="171"/>
                      <a:pt x="127" y="170"/>
                      <a:pt x="127" y="168"/>
                    </a:cubicBezTo>
                    <a:cubicBezTo>
                      <a:pt x="112" y="139"/>
                      <a:pt x="112" y="139"/>
                      <a:pt x="112" y="139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32" y="147"/>
                      <a:pt x="132" y="147"/>
                      <a:pt x="132" y="147"/>
                    </a:cubicBezTo>
                    <a:cubicBezTo>
                      <a:pt x="132" y="147"/>
                      <a:pt x="134" y="149"/>
                      <a:pt x="135" y="147"/>
                    </a:cubicBezTo>
                    <a:cubicBezTo>
                      <a:pt x="136" y="144"/>
                      <a:pt x="166" y="84"/>
                      <a:pt x="166" y="84"/>
                    </a:cubicBezTo>
                    <a:cubicBezTo>
                      <a:pt x="166" y="84"/>
                      <a:pt x="168" y="82"/>
                      <a:pt x="165" y="82"/>
                    </a:cubicBezTo>
                    <a:cubicBezTo>
                      <a:pt x="162" y="82"/>
                      <a:pt x="142" y="82"/>
                      <a:pt x="140" y="82"/>
                    </a:cubicBezTo>
                    <a:cubicBezTo>
                      <a:pt x="137" y="82"/>
                      <a:pt x="136" y="84"/>
                      <a:pt x="136" y="84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10" y="135"/>
                      <a:pt x="110" y="135"/>
                      <a:pt x="110" y="135"/>
                    </a:cubicBezTo>
                    <a:cubicBezTo>
                      <a:pt x="110" y="135"/>
                      <a:pt x="110" y="135"/>
                      <a:pt x="110" y="135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3" y="170"/>
                      <a:pt x="92" y="171"/>
                      <a:pt x="90" y="172"/>
                    </a:cubicBezTo>
                    <a:cubicBezTo>
                      <a:pt x="90" y="172"/>
                      <a:pt x="90" y="172"/>
                      <a:pt x="89" y="172"/>
                    </a:cubicBezTo>
                    <a:cubicBezTo>
                      <a:pt x="89" y="172"/>
                      <a:pt x="89" y="172"/>
                      <a:pt x="89" y="172"/>
                    </a:cubicBezTo>
                    <a:cubicBezTo>
                      <a:pt x="89" y="173"/>
                      <a:pt x="89" y="173"/>
                      <a:pt x="88" y="173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7" y="173"/>
                      <a:pt x="87" y="173"/>
                      <a:pt x="87" y="173"/>
                    </a:cubicBezTo>
                    <a:cubicBezTo>
                      <a:pt x="87" y="173"/>
                      <a:pt x="86" y="173"/>
                      <a:pt x="86" y="173"/>
                    </a:cubicBezTo>
                    <a:cubicBezTo>
                      <a:pt x="86" y="173"/>
                      <a:pt x="86" y="173"/>
                      <a:pt x="86" y="173"/>
                    </a:cubicBezTo>
                    <a:cubicBezTo>
                      <a:pt x="85" y="173"/>
                      <a:pt x="85" y="173"/>
                      <a:pt x="85" y="172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4" y="172"/>
                      <a:pt x="84" y="172"/>
                      <a:pt x="84" y="172"/>
                    </a:cubicBezTo>
                    <a:cubicBezTo>
                      <a:pt x="82" y="171"/>
                      <a:pt x="81" y="170"/>
                      <a:pt x="80" y="16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7"/>
                      <a:pt x="35" y="77"/>
                    </a:cubicBezTo>
                    <a:cubicBezTo>
                      <a:pt x="35" y="77"/>
                      <a:pt x="34" y="77"/>
                      <a:pt x="34" y="77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4"/>
                      <a:pt x="34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4" y="74"/>
                      <a:pt x="34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5" y="72"/>
                      <a:pt x="35" y="71"/>
                      <a:pt x="35" y="71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6" y="70"/>
                      <a:pt x="36" y="70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8"/>
                      <a:pt x="37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9" y="68"/>
                      <a:pt x="39" y="67"/>
                    </a:cubicBezTo>
                    <a:cubicBezTo>
                      <a:pt x="39" y="67"/>
                      <a:pt x="39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7"/>
                      <a:pt x="90" y="67"/>
                    </a:cubicBezTo>
                    <a:cubicBezTo>
                      <a:pt x="90" y="67"/>
                      <a:pt x="90" y="68"/>
                      <a:pt x="90" y="68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91" y="68"/>
                      <a:pt x="91" y="68"/>
                      <a:pt x="92" y="68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69"/>
                      <a:pt x="93" y="69"/>
                      <a:pt x="93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1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85" y="84"/>
                      <a:pt x="83" y="82"/>
                      <a:pt x="80" y="82"/>
                    </a:cubicBezTo>
                    <a:cubicBezTo>
                      <a:pt x="77" y="82"/>
                      <a:pt x="58" y="82"/>
                      <a:pt x="56" y="82"/>
                    </a:cubicBezTo>
                    <a:cubicBezTo>
                      <a:pt x="53" y="82"/>
                      <a:pt x="54" y="84"/>
                      <a:pt x="54" y="84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87" y="149"/>
                      <a:pt x="88" y="147"/>
                    </a:cubicBezTo>
                    <a:cubicBezTo>
                      <a:pt x="90" y="144"/>
                      <a:pt x="101" y="121"/>
                      <a:pt x="101" y="121"/>
                    </a:cubicBezTo>
                    <a:cubicBezTo>
                      <a:pt x="114" y="95"/>
                      <a:pt x="114" y="95"/>
                      <a:pt x="114" y="95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7" y="71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27" y="70"/>
                      <a:pt x="127" y="70"/>
                      <a:pt x="127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9" y="68"/>
                      <a:pt x="129" y="68"/>
                      <a:pt x="129" y="68"/>
                    </a:cubicBezTo>
                    <a:cubicBezTo>
                      <a:pt x="129" y="68"/>
                      <a:pt x="129" y="68"/>
                      <a:pt x="130" y="68"/>
                    </a:cubicBezTo>
                    <a:cubicBezTo>
                      <a:pt x="130" y="68"/>
                      <a:pt x="130" y="68"/>
                      <a:pt x="130" y="68"/>
                    </a:cubicBezTo>
                    <a:cubicBezTo>
                      <a:pt x="130" y="68"/>
                      <a:pt x="131" y="67"/>
                      <a:pt x="131" y="67"/>
                    </a:cubicBezTo>
                    <a:cubicBezTo>
                      <a:pt x="131" y="67"/>
                      <a:pt x="131" y="67"/>
                      <a:pt x="132" y="6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7"/>
                      <a:pt x="133" y="67"/>
                      <a:pt x="133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80" y="67"/>
                    </a:cubicBezTo>
                    <a:cubicBezTo>
                      <a:pt x="180" y="67"/>
                      <a:pt x="180" y="67"/>
                      <a:pt x="180" y="67"/>
                    </a:cubicBezTo>
                    <a:cubicBezTo>
                      <a:pt x="181" y="67"/>
                      <a:pt x="181" y="67"/>
                      <a:pt x="181" y="67"/>
                    </a:cubicBezTo>
                    <a:cubicBezTo>
                      <a:pt x="181" y="67"/>
                      <a:pt x="181" y="67"/>
                      <a:pt x="182" y="67"/>
                    </a:cubicBezTo>
                    <a:cubicBezTo>
                      <a:pt x="182" y="68"/>
                      <a:pt x="182" y="68"/>
                      <a:pt x="182" y="68"/>
                    </a:cubicBezTo>
                    <a:cubicBezTo>
                      <a:pt x="182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4" y="6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84" y="69"/>
                      <a:pt x="184" y="69"/>
                      <a:pt x="185" y="69"/>
                    </a:cubicBezTo>
                    <a:cubicBezTo>
                      <a:pt x="185" y="70"/>
                      <a:pt x="185" y="70"/>
                      <a:pt x="185" y="70"/>
                    </a:cubicBezTo>
                    <a:cubicBezTo>
                      <a:pt x="185" y="70"/>
                      <a:pt x="185" y="70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3"/>
                      <a:pt x="186" y="73"/>
                      <a:pt x="186" y="73"/>
                    </a:cubicBezTo>
                    <a:cubicBezTo>
                      <a:pt x="187" y="73"/>
                      <a:pt x="187" y="74"/>
                      <a:pt x="187" y="74"/>
                    </a:cubicBezTo>
                    <a:cubicBezTo>
                      <a:pt x="187" y="74"/>
                      <a:pt x="187" y="74"/>
                      <a:pt x="187" y="74"/>
                    </a:cubicBezTo>
                    <a:cubicBezTo>
                      <a:pt x="187" y="74"/>
                      <a:pt x="187" y="75"/>
                      <a:pt x="187" y="75"/>
                    </a:cubicBezTo>
                    <a:close/>
                  </a:path>
                </a:pathLst>
              </a:custGeom>
              <a:solidFill>
                <a:srgbClr val="F73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26"/>
              <p:cNvSpPr>
                <a:spLocks noChangeArrowheads="1"/>
              </p:cNvSpPr>
              <p:nvPr/>
            </p:nvSpPr>
            <p:spPr bwMode="auto">
              <a:xfrm>
                <a:off x="4811" y="1385"/>
                <a:ext cx="69" cy="70"/>
              </a:xfrm>
              <a:prstGeom prst="ellipse">
                <a:avLst/>
              </a:prstGeom>
              <a:solidFill>
                <a:srgbClr val="F73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"/>
              <p:cNvSpPr/>
              <p:nvPr/>
            </p:nvSpPr>
            <p:spPr bwMode="auto">
              <a:xfrm>
                <a:off x="3778" y="989"/>
                <a:ext cx="429" cy="401"/>
              </a:xfrm>
              <a:custGeom>
                <a:avLst/>
                <a:gdLst>
                  <a:gd name="T0" fmla="*/ 180 w 180"/>
                  <a:gd name="T1" fmla="*/ 120 h 167"/>
                  <a:gd name="T2" fmla="*/ 133 w 180"/>
                  <a:gd name="T3" fmla="*/ 74 h 167"/>
                  <a:gd name="T4" fmla="*/ 133 w 180"/>
                  <a:gd name="T5" fmla="*/ 74 h 167"/>
                  <a:gd name="T6" fmla="*/ 47 w 180"/>
                  <a:gd name="T7" fmla="*/ 74 h 167"/>
                  <a:gd name="T8" fmla="*/ 47 w 180"/>
                  <a:gd name="T9" fmla="*/ 74 h 167"/>
                  <a:gd name="T10" fmla="*/ 47 w 180"/>
                  <a:gd name="T11" fmla="*/ 74 h 167"/>
                  <a:gd name="T12" fmla="*/ 20 w 180"/>
                  <a:gd name="T13" fmla="*/ 47 h 167"/>
                  <a:gd name="T14" fmla="*/ 47 w 180"/>
                  <a:gd name="T15" fmla="*/ 20 h 167"/>
                  <a:gd name="T16" fmla="*/ 47 w 180"/>
                  <a:gd name="T17" fmla="*/ 20 h 167"/>
                  <a:gd name="T18" fmla="*/ 47 w 180"/>
                  <a:gd name="T19" fmla="*/ 20 h 167"/>
                  <a:gd name="T20" fmla="*/ 164 w 180"/>
                  <a:gd name="T21" fmla="*/ 20 h 167"/>
                  <a:gd name="T22" fmla="*/ 174 w 180"/>
                  <a:gd name="T23" fmla="*/ 10 h 167"/>
                  <a:gd name="T24" fmla="*/ 164 w 180"/>
                  <a:gd name="T25" fmla="*/ 0 h 167"/>
                  <a:gd name="T26" fmla="*/ 47 w 180"/>
                  <a:gd name="T27" fmla="*/ 0 h 167"/>
                  <a:gd name="T28" fmla="*/ 47 w 180"/>
                  <a:gd name="T29" fmla="*/ 0 h 167"/>
                  <a:gd name="T30" fmla="*/ 0 w 180"/>
                  <a:gd name="T31" fmla="*/ 47 h 167"/>
                  <a:gd name="T32" fmla="*/ 47 w 180"/>
                  <a:gd name="T33" fmla="*/ 93 h 167"/>
                  <a:gd name="T34" fmla="*/ 47 w 180"/>
                  <a:gd name="T35" fmla="*/ 93 h 167"/>
                  <a:gd name="T36" fmla="*/ 133 w 180"/>
                  <a:gd name="T37" fmla="*/ 93 h 167"/>
                  <a:gd name="T38" fmla="*/ 133 w 180"/>
                  <a:gd name="T39" fmla="*/ 94 h 167"/>
                  <a:gd name="T40" fmla="*/ 160 w 180"/>
                  <a:gd name="T41" fmla="*/ 120 h 167"/>
                  <a:gd name="T42" fmla="*/ 133 w 180"/>
                  <a:gd name="T43" fmla="*/ 147 h 167"/>
                  <a:gd name="T44" fmla="*/ 16 w 180"/>
                  <a:gd name="T45" fmla="*/ 147 h 167"/>
                  <a:gd name="T46" fmla="*/ 6 w 180"/>
                  <a:gd name="T47" fmla="*/ 157 h 167"/>
                  <a:gd name="T48" fmla="*/ 16 w 180"/>
                  <a:gd name="T49" fmla="*/ 167 h 167"/>
                  <a:gd name="T50" fmla="*/ 133 w 180"/>
                  <a:gd name="T51" fmla="*/ 167 h 167"/>
                  <a:gd name="T52" fmla="*/ 133 w 180"/>
                  <a:gd name="T53" fmla="*/ 167 h 167"/>
                  <a:gd name="T54" fmla="*/ 180 w 180"/>
                  <a:gd name="T55" fmla="*/ 12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" h="167">
                    <a:moveTo>
                      <a:pt x="180" y="120"/>
                    </a:moveTo>
                    <a:cubicBezTo>
                      <a:pt x="180" y="95"/>
                      <a:pt x="159" y="74"/>
                      <a:pt x="133" y="74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32" y="74"/>
                      <a:pt x="20" y="62"/>
                      <a:pt x="20" y="47"/>
                    </a:cubicBezTo>
                    <a:cubicBezTo>
                      <a:pt x="20" y="32"/>
                      <a:pt x="32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164" y="20"/>
                      <a:pt x="164" y="20"/>
                      <a:pt x="164" y="20"/>
                    </a:cubicBezTo>
                    <a:cubicBezTo>
                      <a:pt x="169" y="20"/>
                      <a:pt x="174" y="15"/>
                      <a:pt x="174" y="10"/>
                    </a:cubicBezTo>
                    <a:cubicBezTo>
                      <a:pt x="174" y="4"/>
                      <a:pt x="169" y="0"/>
                      <a:pt x="16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21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133" y="93"/>
                      <a:pt x="133" y="93"/>
                      <a:pt x="133" y="93"/>
                    </a:cubicBezTo>
                    <a:cubicBezTo>
                      <a:pt x="133" y="94"/>
                      <a:pt x="133" y="94"/>
                      <a:pt x="133" y="94"/>
                    </a:cubicBezTo>
                    <a:cubicBezTo>
                      <a:pt x="148" y="94"/>
                      <a:pt x="160" y="106"/>
                      <a:pt x="160" y="120"/>
                    </a:cubicBezTo>
                    <a:cubicBezTo>
                      <a:pt x="160" y="135"/>
                      <a:pt x="148" y="147"/>
                      <a:pt x="133" y="147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1" y="147"/>
                      <a:pt x="6" y="152"/>
                      <a:pt x="6" y="157"/>
                    </a:cubicBezTo>
                    <a:cubicBezTo>
                      <a:pt x="6" y="163"/>
                      <a:pt x="11" y="167"/>
                      <a:pt x="16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59" y="167"/>
                      <a:pt x="180" y="146"/>
                      <a:pt x="180" y="1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"/>
              <p:cNvSpPr/>
              <p:nvPr/>
            </p:nvSpPr>
            <p:spPr bwMode="auto">
              <a:xfrm>
                <a:off x="3329" y="989"/>
                <a:ext cx="416" cy="401"/>
              </a:xfrm>
              <a:custGeom>
                <a:avLst/>
                <a:gdLst>
                  <a:gd name="T0" fmla="*/ 175 w 175"/>
                  <a:gd name="T1" fmla="*/ 47 h 167"/>
                  <a:gd name="T2" fmla="*/ 128 w 175"/>
                  <a:gd name="T3" fmla="*/ 0 h 167"/>
                  <a:gd name="T4" fmla="*/ 128 w 175"/>
                  <a:gd name="T5" fmla="*/ 0 h 167"/>
                  <a:gd name="T6" fmla="*/ 10 w 175"/>
                  <a:gd name="T7" fmla="*/ 0 h 167"/>
                  <a:gd name="T8" fmla="*/ 0 w 175"/>
                  <a:gd name="T9" fmla="*/ 10 h 167"/>
                  <a:gd name="T10" fmla="*/ 10 w 175"/>
                  <a:gd name="T11" fmla="*/ 20 h 167"/>
                  <a:gd name="T12" fmla="*/ 128 w 175"/>
                  <a:gd name="T13" fmla="*/ 20 h 167"/>
                  <a:gd name="T14" fmla="*/ 129 w 175"/>
                  <a:gd name="T15" fmla="*/ 20 h 167"/>
                  <a:gd name="T16" fmla="*/ 155 w 175"/>
                  <a:gd name="T17" fmla="*/ 47 h 167"/>
                  <a:gd name="T18" fmla="*/ 128 w 175"/>
                  <a:gd name="T19" fmla="*/ 74 h 167"/>
                  <a:gd name="T20" fmla="*/ 128 w 175"/>
                  <a:gd name="T21" fmla="*/ 74 h 167"/>
                  <a:gd name="T22" fmla="*/ 29 w 175"/>
                  <a:gd name="T23" fmla="*/ 74 h 167"/>
                  <a:gd name="T24" fmla="*/ 29 w 175"/>
                  <a:gd name="T25" fmla="*/ 74 h 167"/>
                  <a:gd name="T26" fmla="*/ 0 w 175"/>
                  <a:gd name="T27" fmla="*/ 102 h 167"/>
                  <a:gd name="T28" fmla="*/ 0 w 175"/>
                  <a:gd name="T29" fmla="*/ 102 h 167"/>
                  <a:gd name="T30" fmla="*/ 0 w 175"/>
                  <a:gd name="T31" fmla="*/ 157 h 167"/>
                  <a:gd name="T32" fmla="*/ 10 w 175"/>
                  <a:gd name="T33" fmla="*/ 167 h 167"/>
                  <a:gd name="T34" fmla="*/ 20 w 175"/>
                  <a:gd name="T35" fmla="*/ 157 h 167"/>
                  <a:gd name="T36" fmla="*/ 20 w 175"/>
                  <a:gd name="T37" fmla="*/ 130 h 167"/>
                  <a:gd name="T38" fmla="*/ 20 w 175"/>
                  <a:gd name="T39" fmla="*/ 130 h 167"/>
                  <a:gd name="T40" fmla="*/ 20 w 175"/>
                  <a:gd name="T41" fmla="*/ 102 h 167"/>
                  <a:gd name="T42" fmla="*/ 29 w 175"/>
                  <a:gd name="T43" fmla="*/ 94 h 167"/>
                  <a:gd name="T44" fmla="*/ 29 w 175"/>
                  <a:gd name="T45" fmla="*/ 94 h 167"/>
                  <a:gd name="T46" fmla="*/ 56 w 175"/>
                  <a:gd name="T47" fmla="*/ 94 h 167"/>
                  <a:gd name="T48" fmla="*/ 128 w 175"/>
                  <a:gd name="T49" fmla="*/ 94 h 167"/>
                  <a:gd name="T50" fmla="*/ 129 w 175"/>
                  <a:gd name="T51" fmla="*/ 93 h 167"/>
                  <a:gd name="T52" fmla="*/ 175 w 175"/>
                  <a:gd name="T53" fmla="*/ 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167">
                    <a:moveTo>
                      <a:pt x="175" y="47"/>
                    </a:moveTo>
                    <a:cubicBezTo>
                      <a:pt x="175" y="21"/>
                      <a:pt x="154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43" y="20"/>
                      <a:pt x="155" y="32"/>
                      <a:pt x="155" y="47"/>
                    </a:cubicBezTo>
                    <a:cubicBezTo>
                      <a:pt x="155" y="62"/>
                      <a:pt x="143" y="74"/>
                      <a:pt x="128" y="74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13" y="74"/>
                      <a:pt x="0" y="87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63"/>
                      <a:pt x="4" y="167"/>
                      <a:pt x="10" y="167"/>
                    </a:cubicBezTo>
                    <a:cubicBezTo>
                      <a:pt x="15" y="167"/>
                      <a:pt x="20" y="163"/>
                      <a:pt x="20" y="157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98"/>
                      <a:pt x="24" y="94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29" y="94"/>
                      <a:pt x="129" y="93"/>
                      <a:pt x="129" y="93"/>
                    </a:cubicBezTo>
                    <a:cubicBezTo>
                      <a:pt x="154" y="93"/>
                      <a:pt x="175" y="73"/>
                      <a:pt x="175" y="4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9"/>
              <p:cNvSpPr/>
              <p:nvPr/>
            </p:nvSpPr>
            <p:spPr bwMode="auto">
              <a:xfrm>
                <a:off x="2775" y="987"/>
                <a:ext cx="478" cy="406"/>
              </a:xfrm>
              <a:custGeom>
                <a:avLst/>
                <a:gdLst>
                  <a:gd name="T0" fmla="*/ 201 w 201"/>
                  <a:gd name="T1" fmla="*/ 11 h 169"/>
                  <a:gd name="T2" fmla="*/ 199 w 201"/>
                  <a:gd name="T3" fmla="*/ 4 h 169"/>
                  <a:gd name="T4" fmla="*/ 185 w 201"/>
                  <a:gd name="T5" fmla="*/ 3 h 169"/>
                  <a:gd name="T6" fmla="*/ 113 w 201"/>
                  <a:gd name="T7" fmla="*/ 62 h 169"/>
                  <a:gd name="T8" fmla="*/ 128 w 201"/>
                  <a:gd name="T9" fmla="*/ 75 h 169"/>
                  <a:gd name="T10" fmla="*/ 181 w 201"/>
                  <a:gd name="T11" fmla="*/ 32 h 169"/>
                  <a:gd name="T12" fmla="*/ 181 w 201"/>
                  <a:gd name="T13" fmla="*/ 137 h 169"/>
                  <a:gd name="T14" fmla="*/ 158 w 201"/>
                  <a:gd name="T15" fmla="*/ 119 h 169"/>
                  <a:gd name="T16" fmla="*/ 157 w 201"/>
                  <a:gd name="T17" fmla="*/ 118 h 169"/>
                  <a:gd name="T18" fmla="*/ 100 w 201"/>
                  <a:gd name="T19" fmla="*/ 72 h 169"/>
                  <a:gd name="T20" fmla="*/ 85 w 201"/>
                  <a:gd name="T21" fmla="*/ 85 h 169"/>
                  <a:gd name="T22" fmla="*/ 85 w 201"/>
                  <a:gd name="T23" fmla="*/ 85 h 169"/>
                  <a:gd name="T24" fmla="*/ 68 w 201"/>
                  <a:gd name="T25" fmla="*/ 98 h 169"/>
                  <a:gd name="T26" fmla="*/ 44 w 201"/>
                  <a:gd name="T27" fmla="*/ 118 h 169"/>
                  <a:gd name="T28" fmla="*/ 44 w 201"/>
                  <a:gd name="T29" fmla="*/ 118 h 169"/>
                  <a:gd name="T30" fmla="*/ 20 w 201"/>
                  <a:gd name="T31" fmla="*/ 137 h 169"/>
                  <a:gd name="T32" fmla="*/ 20 w 201"/>
                  <a:gd name="T33" fmla="*/ 32 h 169"/>
                  <a:gd name="T34" fmla="*/ 72 w 201"/>
                  <a:gd name="T35" fmla="*/ 75 h 169"/>
                  <a:gd name="T36" fmla="*/ 88 w 201"/>
                  <a:gd name="T37" fmla="*/ 62 h 169"/>
                  <a:gd name="T38" fmla="*/ 17 w 201"/>
                  <a:gd name="T39" fmla="*/ 4 h 169"/>
                  <a:gd name="T40" fmla="*/ 17 w 201"/>
                  <a:gd name="T41" fmla="*/ 4 h 169"/>
                  <a:gd name="T42" fmla="*/ 16 w 201"/>
                  <a:gd name="T43" fmla="*/ 3 h 169"/>
                  <a:gd name="T44" fmla="*/ 2 w 201"/>
                  <a:gd name="T45" fmla="*/ 4 h 169"/>
                  <a:gd name="T46" fmla="*/ 0 w 201"/>
                  <a:gd name="T47" fmla="*/ 11 h 169"/>
                  <a:gd name="T48" fmla="*/ 0 w 201"/>
                  <a:gd name="T49" fmla="*/ 11 h 169"/>
                  <a:gd name="T50" fmla="*/ 0 w 201"/>
                  <a:gd name="T51" fmla="*/ 12 h 169"/>
                  <a:gd name="T52" fmla="*/ 0 w 201"/>
                  <a:gd name="T53" fmla="*/ 12 h 169"/>
                  <a:gd name="T54" fmla="*/ 0 w 201"/>
                  <a:gd name="T55" fmla="*/ 158 h 169"/>
                  <a:gd name="T56" fmla="*/ 0 w 201"/>
                  <a:gd name="T57" fmla="*/ 158 h 169"/>
                  <a:gd name="T58" fmla="*/ 2 w 201"/>
                  <a:gd name="T59" fmla="*/ 165 h 169"/>
                  <a:gd name="T60" fmla="*/ 16 w 201"/>
                  <a:gd name="T61" fmla="*/ 166 h 169"/>
                  <a:gd name="T62" fmla="*/ 101 w 201"/>
                  <a:gd name="T63" fmla="*/ 97 h 169"/>
                  <a:gd name="T64" fmla="*/ 185 w 201"/>
                  <a:gd name="T65" fmla="*/ 166 h 169"/>
                  <a:gd name="T66" fmla="*/ 199 w 201"/>
                  <a:gd name="T67" fmla="*/ 165 h 169"/>
                  <a:gd name="T68" fmla="*/ 201 w 201"/>
                  <a:gd name="T69" fmla="*/ 158 h 169"/>
                  <a:gd name="T70" fmla="*/ 201 w 201"/>
                  <a:gd name="T71" fmla="*/ 158 h 169"/>
                  <a:gd name="T72" fmla="*/ 201 w 201"/>
                  <a:gd name="T73" fmla="*/ 1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1" h="169">
                    <a:moveTo>
                      <a:pt x="201" y="11"/>
                    </a:moveTo>
                    <a:cubicBezTo>
                      <a:pt x="201" y="9"/>
                      <a:pt x="200" y="6"/>
                      <a:pt x="199" y="4"/>
                    </a:cubicBezTo>
                    <a:cubicBezTo>
                      <a:pt x="195" y="0"/>
                      <a:pt x="189" y="0"/>
                      <a:pt x="185" y="3"/>
                    </a:cubicBezTo>
                    <a:cubicBezTo>
                      <a:pt x="113" y="62"/>
                      <a:pt x="113" y="62"/>
                      <a:pt x="113" y="62"/>
                    </a:cubicBezTo>
                    <a:cubicBezTo>
                      <a:pt x="128" y="75"/>
                      <a:pt x="128" y="75"/>
                      <a:pt x="128" y="75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58" y="119"/>
                      <a:pt x="158" y="118"/>
                      <a:pt x="157" y="118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0"/>
                      <a:pt x="2" y="4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0"/>
                      <a:pt x="1" y="163"/>
                      <a:pt x="2" y="165"/>
                    </a:cubicBezTo>
                    <a:cubicBezTo>
                      <a:pt x="6" y="169"/>
                      <a:pt x="12" y="169"/>
                      <a:pt x="16" y="166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85" y="166"/>
                      <a:pt x="185" y="166"/>
                      <a:pt x="185" y="166"/>
                    </a:cubicBezTo>
                    <a:cubicBezTo>
                      <a:pt x="189" y="169"/>
                      <a:pt x="195" y="169"/>
                      <a:pt x="199" y="165"/>
                    </a:cubicBezTo>
                    <a:cubicBezTo>
                      <a:pt x="200" y="163"/>
                      <a:pt x="201" y="160"/>
                      <a:pt x="201" y="158"/>
                    </a:cubicBezTo>
                    <a:cubicBezTo>
                      <a:pt x="201" y="158"/>
                      <a:pt x="201" y="158"/>
                      <a:pt x="201" y="158"/>
                    </a:cubicBezTo>
                    <a:cubicBezTo>
                      <a:pt x="201" y="11"/>
                      <a:pt x="201" y="11"/>
                      <a:pt x="201" y="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8432800" y="3103568"/>
            <a:ext cx="3752999" cy="3754434"/>
            <a:chOff x="9565632" y="4236832"/>
            <a:chExt cx="2620167" cy="2621169"/>
          </a:xfrm>
          <a:solidFill>
            <a:schemeClr val="bg1">
              <a:alpha val="40000"/>
            </a:schemeClr>
          </a:solidFill>
        </p:grpSpPr>
        <p:sp>
          <p:nvSpPr>
            <p:cNvPr id="71" name="任意多边形: 形状 70"/>
            <p:cNvSpPr/>
            <p:nvPr/>
          </p:nvSpPr>
          <p:spPr>
            <a:xfrm>
              <a:off x="10355098" y="4325897"/>
              <a:ext cx="1830701" cy="2532103"/>
            </a:xfrm>
            <a:custGeom>
              <a:avLst/>
              <a:gdLst>
                <a:gd name="connsiteX0" fmla="*/ 1830701 w 1830701"/>
                <a:gd name="connsiteY0" fmla="*/ 0 h 2532103"/>
                <a:gd name="connsiteX1" fmla="*/ 1830701 w 1830701"/>
                <a:gd name="connsiteY1" fmla="*/ 2532103 h 2532103"/>
                <a:gd name="connsiteX2" fmla="*/ 0 w 1830701"/>
                <a:gd name="connsiteY2" fmla="*/ 2532103 h 2532103"/>
                <a:gd name="connsiteX3" fmla="*/ 1053279 w 1830701"/>
                <a:gd name="connsiteY3" fmla="*/ 90800 h 253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01" h="2532103">
                  <a:moveTo>
                    <a:pt x="1830701" y="0"/>
                  </a:moveTo>
                  <a:lnTo>
                    <a:pt x="1830701" y="2532103"/>
                  </a:lnTo>
                  <a:lnTo>
                    <a:pt x="0" y="2532103"/>
                  </a:lnTo>
                  <a:lnTo>
                    <a:pt x="1053279" y="908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9565632" y="5033656"/>
              <a:ext cx="2620167" cy="1824344"/>
            </a:xfrm>
            <a:custGeom>
              <a:avLst/>
              <a:gdLst>
                <a:gd name="connsiteX0" fmla="*/ 2449204 w 2620167"/>
                <a:gd name="connsiteY0" fmla="*/ 0 h 1824344"/>
                <a:gd name="connsiteX1" fmla="*/ 2620166 w 2620167"/>
                <a:gd name="connsiteY1" fmla="*/ 116786 h 1824344"/>
                <a:gd name="connsiteX2" fmla="*/ 2620167 w 2620167"/>
                <a:gd name="connsiteY2" fmla="*/ 1824344 h 1824344"/>
                <a:gd name="connsiteX3" fmla="*/ 0 w 2620167"/>
                <a:gd name="connsiteY3" fmla="*/ 1824344 h 1824344"/>
                <a:gd name="connsiteX4" fmla="*/ 50988 w 2620167"/>
                <a:gd name="connsiteY4" fmla="*/ 1152235 h 182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0167" h="1824344">
                  <a:moveTo>
                    <a:pt x="2449204" y="0"/>
                  </a:moveTo>
                  <a:lnTo>
                    <a:pt x="2620166" y="116786"/>
                  </a:lnTo>
                  <a:lnTo>
                    <a:pt x="2620167" y="1824344"/>
                  </a:lnTo>
                  <a:lnTo>
                    <a:pt x="0" y="1824344"/>
                  </a:lnTo>
                  <a:lnTo>
                    <a:pt x="50988" y="11522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9790102" y="4695234"/>
              <a:ext cx="2395696" cy="2162766"/>
            </a:xfrm>
            <a:custGeom>
              <a:avLst/>
              <a:gdLst>
                <a:gd name="connsiteX0" fmla="*/ 2395696 w 2395696"/>
                <a:gd name="connsiteY0" fmla="*/ 0 h 2162766"/>
                <a:gd name="connsiteX1" fmla="*/ 2395696 w 2395696"/>
                <a:gd name="connsiteY1" fmla="*/ 2162766 h 2162766"/>
                <a:gd name="connsiteX2" fmla="*/ 0 w 2395696"/>
                <a:gd name="connsiteY2" fmla="*/ 2162766 h 2162766"/>
                <a:gd name="connsiteX3" fmla="*/ 254982 w 2395696"/>
                <a:gd name="connsiteY3" fmla="*/ 764874 h 21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696" h="2162766">
                  <a:moveTo>
                    <a:pt x="2395696" y="0"/>
                  </a:moveTo>
                  <a:lnTo>
                    <a:pt x="2395696" y="2162766"/>
                  </a:lnTo>
                  <a:lnTo>
                    <a:pt x="0" y="2162766"/>
                  </a:lnTo>
                  <a:lnTo>
                    <a:pt x="254982" y="7648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11995881" y="6143668"/>
              <a:ext cx="189918" cy="714332"/>
            </a:xfrm>
            <a:custGeom>
              <a:avLst/>
              <a:gdLst>
                <a:gd name="connsiteX0" fmla="*/ 189918 w 189918"/>
                <a:gd name="connsiteY0" fmla="*/ 0 h 714332"/>
                <a:gd name="connsiteX1" fmla="*/ 189918 w 189918"/>
                <a:gd name="connsiteY1" fmla="*/ 714332 h 714332"/>
                <a:gd name="connsiteX2" fmla="*/ 161082 w 189918"/>
                <a:gd name="connsiteY2" fmla="*/ 714332 h 714332"/>
                <a:gd name="connsiteX3" fmla="*/ 0 w 189918"/>
                <a:gd name="connsiteY3" fmla="*/ 208444 h 71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18" h="714332">
                  <a:moveTo>
                    <a:pt x="189918" y="0"/>
                  </a:moveTo>
                  <a:lnTo>
                    <a:pt x="189918" y="714332"/>
                  </a:lnTo>
                  <a:lnTo>
                    <a:pt x="161082" y="714332"/>
                  </a:lnTo>
                  <a:lnTo>
                    <a:pt x="0" y="20844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11469492" y="5352786"/>
              <a:ext cx="716307" cy="1505214"/>
            </a:xfrm>
            <a:custGeom>
              <a:avLst/>
              <a:gdLst>
                <a:gd name="connsiteX0" fmla="*/ 716307 w 716307"/>
                <a:gd name="connsiteY0" fmla="*/ 0 h 1505214"/>
                <a:gd name="connsiteX1" fmla="*/ 716307 w 716307"/>
                <a:gd name="connsiteY1" fmla="*/ 1505214 h 1505214"/>
                <a:gd name="connsiteX2" fmla="*/ 232855 w 716307"/>
                <a:gd name="connsiteY2" fmla="*/ 1505214 h 1505214"/>
                <a:gd name="connsiteX3" fmla="*/ 0 w 716307"/>
                <a:gd name="connsiteY3" fmla="*/ 973803 h 150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07" h="1505214">
                  <a:moveTo>
                    <a:pt x="716307" y="0"/>
                  </a:moveTo>
                  <a:lnTo>
                    <a:pt x="716307" y="1505214"/>
                  </a:lnTo>
                  <a:lnTo>
                    <a:pt x="232855" y="1505214"/>
                  </a:lnTo>
                  <a:lnTo>
                    <a:pt x="0" y="9738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10900764" y="4236832"/>
              <a:ext cx="1285035" cy="2621169"/>
            </a:xfrm>
            <a:custGeom>
              <a:avLst/>
              <a:gdLst>
                <a:gd name="connsiteX0" fmla="*/ 1285035 w 1285035"/>
                <a:gd name="connsiteY0" fmla="*/ 0 h 2621169"/>
                <a:gd name="connsiteX1" fmla="*/ 1285035 w 1285035"/>
                <a:gd name="connsiteY1" fmla="*/ 2621169 h 2621169"/>
                <a:gd name="connsiteX2" fmla="*/ 198467 w 1285035"/>
                <a:gd name="connsiteY2" fmla="*/ 2621169 h 2621169"/>
                <a:gd name="connsiteX3" fmla="*/ 0 w 1285035"/>
                <a:gd name="connsiteY3" fmla="*/ 2286410 h 26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035" h="2621169">
                  <a:moveTo>
                    <a:pt x="1285035" y="0"/>
                  </a:moveTo>
                  <a:lnTo>
                    <a:pt x="1285035" y="2621169"/>
                  </a:lnTo>
                  <a:lnTo>
                    <a:pt x="198467" y="2621169"/>
                  </a:lnTo>
                  <a:lnTo>
                    <a:pt x="0" y="22864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9596094" y="5588470"/>
              <a:ext cx="2589705" cy="1269531"/>
            </a:xfrm>
            <a:custGeom>
              <a:avLst/>
              <a:gdLst>
                <a:gd name="connsiteX0" fmla="*/ 2058582 w 2589705"/>
                <a:gd name="connsiteY0" fmla="*/ 0 h 1269531"/>
                <a:gd name="connsiteX1" fmla="*/ 2589705 w 2589705"/>
                <a:gd name="connsiteY1" fmla="*/ 286428 h 1269531"/>
                <a:gd name="connsiteX2" fmla="*/ 2589705 w 2589705"/>
                <a:gd name="connsiteY2" fmla="*/ 1269531 h 1269531"/>
                <a:gd name="connsiteX3" fmla="*/ 0 w 2589705"/>
                <a:gd name="connsiteY3" fmla="*/ 1269531 h 12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05" h="1269531">
                  <a:moveTo>
                    <a:pt x="2058582" y="0"/>
                  </a:moveTo>
                  <a:lnTo>
                    <a:pt x="2589705" y="286428"/>
                  </a:lnTo>
                  <a:lnTo>
                    <a:pt x="2589705" y="1269531"/>
                  </a:lnTo>
                  <a:lnTo>
                    <a:pt x="0" y="12695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10061225" y="4490402"/>
              <a:ext cx="2124574" cy="2367599"/>
            </a:xfrm>
            <a:custGeom>
              <a:avLst/>
              <a:gdLst>
                <a:gd name="connsiteX0" fmla="*/ 2124574 w 2124574"/>
                <a:gd name="connsiteY0" fmla="*/ 0 h 2367599"/>
                <a:gd name="connsiteX1" fmla="*/ 2124574 w 2124574"/>
                <a:gd name="connsiteY1" fmla="*/ 2367599 h 2367599"/>
                <a:gd name="connsiteX2" fmla="*/ 0 w 2124574"/>
                <a:gd name="connsiteY2" fmla="*/ 2367599 h 2367599"/>
                <a:gd name="connsiteX3" fmla="*/ 584263 w 2124574"/>
                <a:gd name="connsiteY3" fmla="*/ 374398 h 2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574" h="2367599">
                  <a:moveTo>
                    <a:pt x="2124574" y="0"/>
                  </a:moveTo>
                  <a:lnTo>
                    <a:pt x="2124574" y="2367599"/>
                  </a:lnTo>
                  <a:lnTo>
                    <a:pt x="0" y="2367599"/>
                  </a:lnTo>
                  <a:lnTo>
                    <a:pt x="584263" y="3743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 flipH="1">
            <a:off x="-6499" y="4368800"/>
            <a:ext cx="2488249" cy="2489200"/>
            <a:chOff x="9565632" y="4236832"/>
            <a:chExt cx="2620167" cy="2621169"/>
          </a:xfrm>
          <a:solidFill>
            <a:schemeClr val="bg1">
              <a:alpha val="35000"/>
            </a:schemeClr>
          </a:solidFill>
        </p:grpSpPr>
        <p:sp>
          <p:nvSpPr>
            <p:cNvPr id="80" name="任意多边形: 形状 79"/>
            <p:cNvSpPr/>
            <p:nvPr/>
          </p:nvSpPr>
          <p:spPr>
            <a:xfrm>
              <a:off x="10355098" y="4325897"/>
              <a:ext cx="1830701" cy="2532103"/>
            </a:xfrm>
            <a:custGeom>
              <a:avLst/>
              <a:gdLst>
                <a:gd name="connsiteX0" fmla="*/ 1830701 w 1830701"/>
                <a:gd name="connsiteY0" fmla="*/ 0 h 2532103"/>
                <a:gd name="connsiteX1" fmla="*/ 1830701 w 1830701"/>
                <a:gd name="connsiteY1" fmla="*/ 2532103 h 2532103"/>
                <a:gd name="connsiteX2" fmla="*/ 0 w 1830701"/>
                <a:gd name="connsiteY2" fmla="*/ 2532103 h 2532103"/>
                <a:gd name="connsiteX3" fmla="*/ 1053279 w 1830701"/>
                <a:gd name="connsiteY3" fmla="*/ 90800 h 253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01" h="2532103">
                  <a:moveTo>
                    <a:pt x="1830701" y="0"/>
                  </a:moveTo>
                  <a:lnTo>
                    <a:pt x="1830701" y="2532103"/>
                  </a:lnTo>
                  <a:lnTo>
                    <a:pt x="0" y="2532103"/>
                  </a:lnTo>
                  <a:lnTo>
                    <a:pt x="1053279" y="9080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9565632" y="5033656"/>
              <a:ext cx="2620167" cy="1824344"/>
            </a:xfrm>
            <a:custGeom>
              <a:avLst/>
              <a:gdLst>
                <a:gd name="connsiteX0" fmla="*/ 2449204 w 2620167"/>
                <a:gd name="connsiteY0" fmla="*/ 0 h 1824344"/>
                <a:gd name="connsiteX1" fmla="*/ 2620166 w 2620167"/>
                <a:gd name="connsiteY1" fmla="*/ 116786 h 1824344"/>
                <a:gd name="connsiteX2" fmla="*/ 2620167 w 2620167"/>
                <a:gd name="connsiteY2" fmla="*/ 1824344 h 1824344"/>
                <a:gd name="connsiteX3" fmla="*/ 0 w 2620167"/>
                <a:gd name="connsiteY3" fmla="*/ 1824344 h 1824344"/>
                <a:gd name="connsiteX4" fmla="*/ 50988 w 2620167"/>
                <a:gd name="connsiteY4" fmla="*/ 1152235 h 182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0167" h="1824344">
                  <a:moveTo>
                    <a:pt x="2449204" y="0"/>
                  </a:moveTo>
                  <a:lnTo>
                    <a:pt x="2620166" y="116786"/>
                  </a:lnTo>
                  <a:lnTo>
                    <a:pt x="2620167" y="1824344"/>
                  </a:lnTo>
                  <a:lnTo>
                    <a:pt x="0" y="1824344"/>
                  </a:lnTo>
                  <a:lnTo>
                    <a:pt x="50988" y="1152235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9790102" y="4695234"/>
              <a:ext cx="2395696" cy="2162766"/>
            </a:xfrm>
            <a:custGeom>
              <a:avLst/>
              <a:gdLst>
                <a:gd name="connsiteX0" fmla="*/ 2395696 w 2395696"/>
                <a:gd name="connsiteY0" fmla="*/ 0 h 2162766"/>
                <a:gd name="connsiteX1" fmla="*/ 2395696 w 2395696"/>
                <a:gd name="connsiteY1" fmla="*/ 2162766 h 2162766"/>
                <a:gd name="connsiteX2" fmla="*/ 0 w 2395696"/>
                <a:gd name="connsiteY2" fmla="*/ 2162766 h 2162766"/>
                <a:gd name="connsiteX3" fmla="*/ 254982 w 2395696"/>
                <a:gd name="connsiteY3" fmla="*/ 764874 h 21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696" h="2162766">
                  <a:moveTo>
                    <a:pt x="2395696" y="0"/>
                  </a:moveTo>
                  <a:lnTo>
                    <a:pt x="2395696" y="2162766"/>
                  </a:lnTo>
                  <a:lnTo>
                    <a:pt x="0" y="2162766"/>
                  </a:lnTo>
                  <a:lnTo>
                    <a:pt x="254982" y="76487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11995881" y="6143668"/>
              <a:ext cx="189918" cy="714332"/>
            </a:xfrm>
            <a:custGeom>
              <a:avLst/>
              <a:gdLst>
                <a:gd name="connsiteX0" fmla="*/ 189918 w 189918"/>
                <a:gd name="connsiteY0" fmla="*/ 0 h 714332"/>
                <a:gd name="connsiteX1" fmla="*/ 189918 w 189918"/>
                <a:gd name="connsiteY1" fmla="*/ 714332 h 714332"/>
                <a:gd name="connsiteX2" fmla="*/ 161082 w 189918"/>
                <a:gd name="connsiteY2" fmla="*/ 714332 h 714332"/>
                <a:gd name="connsiteX3" fmla="*/ 0 w 189918"/>
                <a:gd name="connsiteY3" fmla="*/ 208444 h 71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18" h="714332">
                  <a:moveTo>
                    <a:pt x="189918" y="0"/>
                  </a:moveTo>
                  <a:lnTo>
                    <a:pt x="189918" y="714332"/>
                  </a:lnTo>
                  <a:lnTo>
                    <a:pt x="161082" y="714332"/>
                  </a:lnTo>
                  <a:lnTo>
                    <a:pt x="0" y="20844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11469492" y="5352786"/>
              <a:ext cx="716307" cy="1505214"/>
            </a:xfrm>
            <a:custGeom>
              <a:avLst/>
              <a:gdLst>
                <a:gd name="connsiteX0" fmla="*/ 716307 w 716307"/>
                <a:gd name="connsiteY0" fmla="*/ 0 h 1505214"/>
                <a:gd name="connsiteX1" fmla="*/ 716307 w 716307"/>
                <a:gd name="connsiteY1" fmla="*/ 1505214 h 1505214"/>
                <a:gd name="connsiteX2" fmla="*/ 232855 w 716307"/>
                <a:gd name="connsiteY2" fmla="*/ 1505214 h 1505214"/>
                <a:gd name="connsiteX3" fmla="*/ 0 w 716307"/>
                <a:gd name="connsiteY3" fmla="*/ 973803 h 150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07" h="1505214">
                  <a:moveTo>
                    <a:pt x="716307" y="0"/>
                  </a:moveTo>
                  <a:lnTo>
                    <a:pt x="716307" y="1505214"/>
                  </a:lnTo>
                  <a:lnTo>
                    <a:pt x="232855" y="1505214"/>
                  </a:lnTo>
                  <a:lnTo>
                    <a:pt x="0" y="97380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10900764" y="4236832"/>
              <a:ext cx="1285035" cy="2621169"/>
            </a:xfrm>
            <a:custGeom>
              <a:avLst/>
              <a:gdLst>
                <a:gd name="connsiteX0" fmla="*/ 1285035 w 1285035"/>
                <a:gd name="connsiteY0" fmla="*/ 0 h 2621169"/>
                <a:gd name="connsiteX1" fmla="*/ 1285035 w 1285035"/>
                <a:gd name="connsiteY1" fmla="*/ 2621169 h 2621169"/>
                <a:gd name="connsiteX2" fmla="*/ 198467 w 1285035"/>
                <a:gd name="connsiteY2" fmla="*/ 2621169 h 2621169"/>
                <a:gd name="connsiteX3" fmla="*/ 0 w 1285035"/>
                <a:gd name="connsiteY3" fmla="*/ 2286410 h 26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035" h="2621169">
                  <a:moveTo>
                    <a:pt x="1285035" y="0"/>
                  </a:moveTo>
                  <a:lnTo>
                    <a:pt x="1285035" y="2621169"/>
                  </a:lnTo>
                  <a:lnTo>
                    <a:pt x="198467" y="2621169"/>
                  </a:lnTo>
                  <a:lnTo>
                    <a:pt x="0" y="228641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9596094" y="5588470"/>
              <a:ext cx="2589705" cy="1269531"/>
            </a:xfrm>
            <a:custGeom>
              <a:avLst/>
              <a:gdLst>
                <a:gd name="connsiteX0" fmla="*/ 2058582 w 2589705"/>
                <a:gd name="connsiteY0" fmla="*/ 0 h 1269531"/>
                <a:gd name="connsiteX1" fmla="*/ 2589705 w 2589705"/>
                <a:gd name="connsiteY1" fmla="*/ 286428 h 1269531"/>
                <a:gd name="connsiteX2" fmla="*/ 2589705 w 2589705"/>
                <a:gd name="connsiteY2" fmla="*/ 1269531 h 1269531"/>
                <a:gd name="connsiteX3" fmla="*/ 0 w 2589705"/>
                <a:gd name="connsiteY3" fmla="*/ 1269531 h 12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9705" h="1269531">
                  <a:moveTo>
                    <a:pt x="2058582" y="0"/>
                  </a:moveTo>
                  <a:lnTo>
                    <a:pt x="2589705" y="286428"/>
                  </a:lnTo>
                  <a:lnTo>
                    <a:pt x="2589705" y="1269531"/>
                  </a:lnTo>
                  <a:lnTo>
                    <a:pt x="0" y="126953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10061225" y="4490402"/>
              <a:ext cx="2124574" cy="2367599"/>
            </a:xfrm>
            <a:custGeom>
              <a:avLst/>
              <a:gdLst>
                <a:gd name="connsiteX0" fmla="*/ 2124574 w 2124574"/>
                <a:gd name="connsiteY0" fmla="*/ 0 h 2367599"/>
                <a:gd name="connsiteX1" fmla="*/ 2124574 w 2124574"/>
                <a:gd name="connsiteY1" fmla="*/ 2367599 h 2367599"/>
                <a:gd name="connsiteX2" fmla="*/ 0 w 2124574"/>
                <a:gd name="connsiteY2" fmla="*/ 2367599 h 2367599"/>
                <a:gd name="connsiteX3" fmla="*/ 584263 w 2124574"/>
                <a:gd name="connsiteY3" fmla="*/ 374398 h 2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574" h="2367599">
                  <a:moveTo>
                    <a:pt x="2124574" y="0"/>
                  </a:moveTo>
                  <a:lnTo>
                    <a:pt x="2124574" y="2367599"/>
                  </a:lnTo>
                  <a:lnTo>
                    <a:pt x="0" y="2367599"/>
                  </a:lnTo>
                  <a:lnTo>
                    <a:pt x="584263" y="37439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550762" y="919239"/>
            <a:ext cx="9423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2.wmf"/><Relationship Id="rId3" Type="http://schemas.openxmlformats.org/officeDocument/2006/relationships/package" Target="../embeddings/Document1.docx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7.GIF"/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44.wmf"/><Relationship Id="rId3" Type="http://schemas.openxmlformats.org/officeDocument/2006/relationships/package" Target="../embeddings/Document2.docx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png"/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2" Type="http://schemas.openxmlformats.org/officeDocument/2006/relationships/notesSlide" Target="../notesSlides/notesSlide23.xml"/><Relationship Id="rId11" Type="http://schemas.openxmlformats.org/officeDocument/2006/relationships/slideLayout" Target="../slideLayouts/slideLayout14.xml"/><Relationship Id="rId10" Type="http://schemas.openxmlformats.org/officeDocument/2006/relationships/image" Target="../media/image68.png"/><Relationship Id="rId1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jpeg"/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/>
              <a:t>WPS 2019</a:t>
            </a:r>
            <a:br>
              <a:rPr lang="en-US" altLang="zh-CN"/>
            </a:br>
            <a:r>
              <a: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高效办公</a:t>
            </a:r>
            <a:endParaRPr sz="6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90000" lnSpcReduction="10000"/>
          </a:bodyPr>
          <a:p>
            <a:r>
              <a:rPr lang="en-US" altLang="zh-CN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***</a:t>
            </a:r>
            <a:r>
              <a:rPr lang="zh-CN" altLang="en-US"/>
              <a:t>   </a:t>
            </a:r>
            <a:r>
              <a:rPr lang="zh-CN" altLang="en-US" sz="1600"/>
              <a:t>金山高级培训讲师   金山内部讲师教官</a:t>
            </a:r>
            <a:endParaRPr lang="zh-CN" altLang="en-US" sz="160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输出为 </a:t>
            </a:r>
            <a:r>
              <a:rPr lang="en-US" altLang="zh-CN"/>
              <a:t>PDF</a:t>
            </a:r>
            <a:endParaRPr lang="en-US" altLang="zh-CN"/>
          </a:p>
          <a:p>
            <a:r>
              <a:t>输出为图片</a:t>
            </a:r>
            <a:endParaRPr lang="zh-CN" altLang="en-US"/>
          </a:p>
          <a:p>
            <a:r>
              <a:rPr lang="en-US" altLang="zh-CN"/>
              <a:t>输出为 OFD</a:t>
            </a:r>
            <a:endParaRPr lang="en-US" altLang="zh-CN"/>
          </a:p>
          <a:p>
            <a:r>
              <a:t>输出为视频</a:t>
            </a:r>
          </a:p>
          <a:p>
            <a:r>
              <a:rPr lang="en-US" altLang="zh-CN"/>
              <a:t>......</a:t>
            </a:r>
            <a:endParaRPr lang="en-US" altLang="zh-CN"/>
          </a:p>
          <a:p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多样化输出方式</a:t>
            </a:r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961130" y="1332865"/>
            <a:ext cx="8136255" cy="4733925"/>
            <a:chOff x="5092" y="2099"/>
            <a:chExt cx="12813" cy="7455"/>
          </a:xfrm>
        </p:grpSpPr>
        <p:pic>
          <p:nvPicPr>
            <p:cNvPr id="23" name="图片占位符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92" y="2099"/>
              <a:ext cx="7620" cy="745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4" y="4851"/>
              <a:ext cx="6781" cy="470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>
                <a:sym typeface="+mn-ea"/>
              </a:rPr>
              <a:t>WPS </a:t>
            </a:r>
            <a:r>
              <a:rPr lang="en-US" dirty="0">
                <a:sym typeface="+mn-ea"/>
              </a:rPr>
              <a:t>2019 </a:t>
            </a:r>
            <a:r>
              <a:rPr lang="zh-CN" altLang="en-US" dirty="0">
                <a:sym typeface="+mn-ea"/>
              </a:rPr>
              <a:t>文字</a:t>
            </a:r>
            <a:endParaRPr lang="zh-CN" altLang="en-US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WPS 2019 </a:t>
            </a:r>
            <a:r>
              <a:rPr>
                <a:sym typeface="+mn-ea"/>
              </a:rPr>
              <a:t>轻松办公三步走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智能格式整理 </a:t>
            </a:r>
            <a:r>
              <a:rPr lang="en-US" altLang="zh-CN">
                <a:sym typeface="+mn-ea"/>
              </a:rPr>
              <a:t>- </a:t>
            </a:r>
            <a:r>
              <a:rPr lang="zh-CN" altLang="en-US"/>
              <a:t>文字工具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300480" y="1208879"/>
            <a:ext cx="9590405" cy="4962651"/>
            <a:chOff x="886" y="920"/>
            <a:chExt cx="15989" cy="82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886" y="920"/>
              <a:ext cx="15989" cy="827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1" y="5666"/>
              <a:ext cx="8934" cy="352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00480" y="4914265"/>
          <a:ext cx="18319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3" imgW="971550" imgH="666750" progId="Word.Document.12">
                  <p:embed/>
                </p:oleObj>
              </mc:Choice>
              <mc:Fallback>
                <p:oleObj name="" showAsIcon="1" r:id="rId3" imgW="971550" imgH="666750" progId="Word.Document.12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0480" y="4914265"/>
                        <a:ext cx="183197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数字格式自由转换</a:t>
            </a:r>
            <a:endParaRPr lang="zh-CN" altLang="en-US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11300" y="1238250"/>
            <a:ext cx="9169400" cy="4968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内容占位符 14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>
                <a:sym typeface="+mn-ea"/>
              </a:rPr>
              <a:t>智能识别需要打勾场景，单击打勾</a:t>
            </a:r>
            <a:endParaRPr lang="zh-CN" altLang="en-US"/>
          </a:p>
        </p:txBody>
      </p:sp>
      <p:sp>
        <p:nvSpPr>
          <p:cNvPr id="16" name="内容占位符 15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>
                <a:sym typeface="+mn-ea"/>
              </a:rPr>
              <a:t>智能识别无需打勾场景，单击无效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方框打勾智能互动</a:t>
            </a: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20115" y="2121764"/>
            <a:ext cx="10352372" cy="4031369"/>
            <a:chOff x="1694" y="3762"/>
            <a:chExt cx="16761" cy="6527"/>
          </a:xfrm>
        </p:grpSpPr>
        <p:pic>
          <p:nvPicPr>
            <p:cNvPr id="8" name="图1" descr="打勾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94" y="3762"/>
              <a:ext cx="8160" cy="3214"/>
            </a:xfrm>
            <a:prstGeom prst="rect">
              <a:avLst/>
            </a:prstGeom>
          </p:spPr>
        </p:pic>
        <p:pic>
          <p:nvPicPr>
            <p:cNvPr id="9" name="图2" descr="打勾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4" y="6974"/>
              <a:ext cx="8160" cy="3315"/>
            </a:xfrm>
            <a:prstGeom prst="rect">
              <a:avLst/>
            </a:prstGeom>
          </p:spPr>
        </p:pic>
        <p:pic>
          <p:nvPicPr>
            <p:cNvPr id="10" name="图3" descr="打勾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5" y="3762"/>
              <a:ext cx="8160" cy="3212"/>
            </a:xfrm>
            <a:prstGeom prst="rect">
              <a:avLst/>
            </a:prstGeom>
          </p:spPr>
        </p:pic>
        <p:pic>
          <p:nvPicPr>
            <p:cNvPr id="11" name="图4" descr="打勾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5" y="6974"/>
              <a:ext cx="8160" cy="3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所见即所得 </a:t>
            </a:r>
            <a:r>
              <a:rPr lang="en-US" altLang="zh-CN"/>
              <a:t>- </a:t>
            </a:r>
            <a:r>
              <a:rPr lang="zh-CN" altLang="en-US"/>
              <a:t>段落布局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18565" y="1175156"/>
            <a:ext cx="9755452" cy="5050966"/>
            <a:chOff x="904" y="812"/>
            <a:chExt cx="16757" cy="867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904" y="812"/>
              <a:ext cx="16757" cy="867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16" y="7377"/>
              <a:ext cx="2805" cy="144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6" y="6882"/>
              <a:ext cx="8220" cy="193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文字表格得心应手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/>
              <a:t>快捷的表格操作</a:t>
            </a:r>
            <a:endParaRPr lang="zh-CN" altLang="en-US"/>
          </a:p>
          <a:p>
            <a:pPr lvl="1"/>
            <a:r>
              <a:rPr lang="zh-CN" altLang="en-US"/>
              <a:t>快速添加行列</a:t>
            </a:r>
            <a:endParaRPr lang="zh-CN" altLang="en-US"/>
          </a:p>
          <a:p>
            <a:pPr lvl="1"/>
            <a:r>
              <a:rPr lang="zh-CN" altLang="en-US"/>
              <a:t>调整行高列宽</a:t>
            </a:r>
            <a:endParaRPr lang="zh-CN" altLang="en-US"/>
          </a:p>
          <a:p>
            <a:r>
              <a:rPr lang="zh-CN" altLang="en-US">
                <a:sym typeface="+mn-ea"/>
              </a:rPr>
              <a:t>实用的表格工具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标题行重复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转换成文本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快速计算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5850" y="1767205"/>
            <a:ext cx="7870190" cy="33235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 wrap="square" lIns="121920" tIns="60960" rIns="121920" bIns="60960" anchor="ctr"/>
          <a:p>
            <a:pPr eaLnBrk="1" hangingPunct="1"/>
            <a:r>
              <a:rPr lang="zh-CN" altLang="en-US"/>
              <a:t>快速绘制斜线表头</a:t>
            </a:r>
            <a:endParaRPr lang="zh-CN" altLang="en-US"/>
          </a:p>
        </p:txBody>
      </p:sp>
      <p:graphicFrame>
        <p:nvGraphicFramePr>
          <p:cNvPr id="16386" name="Object 5"/>
          <p:cNvGraphicFramePr/>
          <p:nvPr/>
        </p:nvGraphicFramePr>
        <p:xfrm>
          <a:off x="6540500" y="3475038"/>
          <a:ext cx="446722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467350" imgH="2057400" progId="PBrush">
                  <p:embed/>
                </p:oleObj>
              </mc:Choice>
              <mc:Fallback>
                <p:oleObj name="" r:id="rId1" imgW="5467350" imgH="205740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r="13168"/>
                      <a:stretch>
                        <a:fillRect/>
                      </a:stretch>
                    </p:blipFill>
                    <p:spPr>
                      <a:xfrm>
                        <a:off x="6540500" y="3475038"/>
                        <a:ext cx="4467225" cy="20066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2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3" y="2232025"/>
            <a:ext cx="4759325" cy="3249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/>
              <a:t>文档自动化的灵魂 </a:t>
            </a:r>
            <a:r>
              <a:rPr lang="en-US" altLang="zh-CN"/>
              <a:t>- </a:t>
            </a:r>
            <a:r>
              <a:rPr lang="zh-CN" altLang="en-US"/>
              <a:t>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样式在</a:t>
            </a:r>
            <a:r>
              <a:rPr lang="zh-CN" altLang="en-US"/>
              <a:t>长文档编排中的作用：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格式自动化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目录自动化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关联多级编号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63925" y="1940560"/>
            <a:ext cx="7899400" cy="40741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页眉横线</a:t>
            </a:r>
            <a:r>
              <a:rPr>
                <a:sym typeface="+mn-ea"/>
              </a:rPr>
              <a:t>一键删除</a:t>
            </a:r>
            <a:endParaRPr>
              <a:sym typeface="+mn-ea"/>
            </a:endParaRPr>
          </a:p>
          <a:p>
            <a:r>
              <a:t>页码工具灵活智能</a:t>
            </a:r>
          </a:p>
          <a:p/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页眉页脚</a:t>
            </a:r>
            <a:r>
              <a:rPr lang="zh-CN" altLang="en-US">
                <a:sym typeface="+mn-ea"/>
              </a:rPr>
              <a:t>灵活编辑</a:t>
            </a:r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4968875" y="1383030"/>
            <a:ext cx="5414010" cy="4657725"/>
            <a:chOff x="6881" y="3625"/>
            <a:chExt cx="7093" cy="6102"/>
          </a:xfrm>
        </p:grpSpPr>
        <p:grpSp>
          <p:nvGrpSpPr>
            <p:cNvPr id="34" name="组合 33"/>
            <p:cNvGrpSpPr/>
            <p:nvPr/>
          </p:nvGrpSpPr>
          <p:grpSpPr>
            <a:xfrm>
              <a:off x="8320" y="3625"/>
              <a:ext cx="5655" cy="6102"/>
              <a:chOff x="10325" y="3689"/>
              <a:chExt cx="5655" cy="6102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325" y="9251"/>
                <a:ext cx="5655" cy="54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4198" y="6624"/>
                <a:ext cx="1782" cy="2425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5" y="3689"/>
                <a:ext cx="3694" cy="536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</p:grpSp>
        <p:grpSp>
          <p:nvGrpSpPr>
            <p:cNvPr id="38" name="组合 37"/>
            <p:cNvGrpSpPr/>
            <p:nvPr/>
          </p:nvGrpSpPr>
          <p:grpSpPr>
            <a:xfrm>
              <a:off x="6881" y="3625"/>
              <a:ext cx="1018" cy="6102"/>
              <a:chOff x="6721" y="2459"/>
              <a:chExt cx="1555" cy="8893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1" y="2459"/>
                <a:ext cx="1555" cy="1217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6721" y="3747"/>
                <a:ext cx="1555" cy="7605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31925" y="1340741"/>
            <a:ext cx="211391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/>
              <a:t>金山</a:t>
            </a:r>
            <a:r>
              <a:rPr lang="en-US" altLang="zh-CN" sz="2400" b="1" dirty="0"/>
              <a:t>WPS</a:t>
            </a:r>
            <a:r>
              <a:rPr lang="zh-CN" altLang="en-US" sz="2400" b="1" dirty="0"/>
              <a:t>介绍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年磨一剑的金山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WPS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产品和服务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23365" y="2190750"/>
            <a:ext cx="1908810" cy="1123950"/>
            <a:chOff x="920" y="4276"/>
            <a:chExt cx="4047" cy="193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920" y="4276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920" y="5244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920" y="6212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8016708" y="1341376"/>
            <a:ext cx="250952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dirty="0"/>
              <a:t>WPS </a:t>
            </a:r>
            <a:r>
              <a:rPr lang="zh-CN" altLang="en-US" sz="2400" b="1" dirty="0"/>
              <a:t>办公新体验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深度兼容，轻松过渡</a:t>
            </a:r>
            <a:endParaRPr 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办公新模式，融合办公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98155" y="2191385"/>
            <a:ext cx="2345055" cy="1123950"/>
            <a:chOff x="920" y="4276"/>
            <a:chExt cx="4047" cy="1936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920" y="4276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920" y="5244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920" y="6212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1431925" y="3783586"/>
            <a:ext cx="243776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dirty="0"/>
              <a:t>WPS 2019 </a:t>
            </a:r>
            <a:r>
              <a:rPr lang="zh-CN" altLang="en-US" sz="2400" b="1" dirty="0"/>
              <a:t>文字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文字使用技巧</a:t>
            </a:r>
            <a:endParaRPr 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长文档专业排版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23365" y="4633595"/>
            <a:ext cx="2240280" cy="1123950"/>
            <a:chOff x="920" y="4276"/>
            <a:chExt cx="4047" cy="193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920" y="4276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920" y="5244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920" y="6212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4728678" y="3784221"/>
            <a:ext cx="243776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dirty="0"/>
              <a:t>WPS 2019 </a:t>
            </a:r>
            <a:r>
              <a:rPr lang="zh-CN" altLang="en-US" sz="2400" b="1" dirty="0"/>
              <a:t>表格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办公数据录入技巧</a:t>
            </a:r>
            <a:endParaRPr 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轻松进行数据统计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810125" y="4634230"/>
            <a:ext cx="2240280" cy="1123950"/>
            <a:chOff x="920" y="4276"/>
            <a:chExt cx="4047" cy="1936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920" y="4276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20" y="5244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920" y="6212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8012263" y="3784856"/>
            <a:ext cx="243776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dirty="0"/>
              <a:t>WPS 2019 </a:t>
            </a:r>
            <a:r>
              <a:rPr lang="zh-CN" altLang="en-US" sz="2400" b="1" dirty="0"/>
              <a:t>演示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演示内容组织方法</a:t>
            </a:r>
            <a:endParaRPr 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演示文稿对象处理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093710" y="4634865"/>
            <a:ext cx="2240280" cy="1123950"/>
            <a:chOff x="920" y="4276"/>
            <a:chExt cx="4047" cy="193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920" y="4276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20" y="5244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0" y="6212"/>
              <a:ext cx="40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reeform 25"/>
          <p:cNvSpPr>
            <a:spLocks noEditPoints="1"/>
          </p:cNvSpPr>
          <p:nvPr/>
        </p:nvSpPr>
        <p:spPr bwMode="auto">
          <a:xfrm>
            <a:off x="4911725" y="1519555"/>
            <a:ext cx="1901190" cy="1922780"/>
          </a:xfrm>
          <a:custGeom>
            <a:avLst/>
            <a:gdLst>
              <a:gd name="T0" fmla="*/ 110 w 221"/>
              <a:gd name="T1" fmla="*/ 221 h 221"/>
              <a:gd name="T2" fmla="*/ 187 w 221"/>
              <a:gd name="T3" fmla="*/ 75 h 221"/>
              <a:gd name="T4" fmla="*/ 186 w 221"/>
              <a:gd name="T5" fmla="*/ 77 h 221"/>
              <a:gd name="T6" fmla="*/ 140 w 221"/>
              <a:gd name="T7" fmla="*/ 168 h 221"/>
              <a:gd name="T8" fmla="*/ 136 w 221"/>
              <a:gd name="T9" fmla="*/ 172 h 221"/>
              <a:gd name="T10" fmla="*/ 134 w 221"/>
              <a:gd name="T11" fmla="*/ 173 h 221"/>
              <a:gd name="T12" fmla="*/ 131 w 221"/>
              <a:gd name="T13" fmla="*/ 172 h 221"/>
              <a:gd name="T14" fmla="*/ 127 w 221"/>
              <a:gd name="T15" fmla="*/ 168 h 221"/>
              <a:gd name="T16" fmla="*/ 132 w 221"/>
              <a:gd name="T17" fmla="*/ 147 h 221"/>
              <a:gd name="T18" fmla="*/ 165 w 221"/>
              <a:gd name="T19" fmla="*/ 82 h 221"/>
              <a:gd name="T20" fmla="*/ 124 w 221"/>
              <a:gd name="T21" fmla="*/ 108 h 221"/>
              <a:gd name="T22" fmla="*/ 110 w 221"/>
              <a:gd name="T23" fmla="*/ 135 h 221"/>
              <a:gd name="T24" fmla="*/ 89 w 221"/>
              <a:gd name="T25" fmla="*/ 172 h 221"/>
              <a:gd name="T26" fmla="*/ 88 w 221"/>
              <a:gd name="T27" fmla="*/ 173 h 221"/>
              <a:gd name="T28" fmla="*/ 86 w 221"/>
              <a:gd name="T29" fmla="*/ 173 h 221"/>
              <a:gd name="T30" fmla="*/ 84 w 221"/>
              <a:gd name="T31" fmla="*/ 172 h 221"/>
              <a:gd name="T32" fmla="*/ 35 w 221"/>
              <a:gd name="T33" fmla="*/ 78 h 221"/>
              <a:gd name="T34" fmla="*/ 34 w 221"/>
              <a:gd name="T35" fmla="*/ 76 h 221"/>
              <a:gd name="T36" fmla="*/ 34 w 221"/>
              <a:gd name="T37" fmla="*/ 74 h 221"/>
              <a:gd name="T38" fmla="*/ 34 w 221"/>
              <a:gd name="T39" fmla="*/ 72 h 221"/>
              <a:gd name="T40" fmla="*/ 35 w 221"/>
              <a:gd name="T41" fmla="*/ 71 h 221"/>
              <a:gd name="T42" fmla="*/ 36 w 221"/>
              <a:gd name="T43" fmla="*/ 69 h 221"/>
              <a:gd name="T44" fmla="*/ 38 w 221"/>
              <a:gd name="T45" fmla="*/ 68 h 221"/>
              <a:gd name="T46" fmla="*/ 40 w 221"/>
              <a:gd name="T47" fmla="*/ 67 h 221"/>
              <a:gd name="T48" fmla="*/ 41 w 221"/>
              <a:gd name="T49" fmla="*/ 67 h 221"/>
              <a:gd name="T50" fmla="*/ 89 w 221"/>
              <a:gd name="T51" fmla="*/ 67 h 221"/>
              <a:gd name="T52" fmla="*/ 91 w 221"/>
              <a:gd name="T53" fmla="*/ 68 h 221"/>
              <a:gd name="T54" fmla="*/ 93 w 221"/>
              <a:gd name="T55" fmla="*/ 69 h 221"/>
              <a:gd name="T56" fmla="*/ 94 w 221"/>
              <a:gd name="T57" fmla="*/ 71 h 221"/>
              <a:gd name="T58" fmla="*/ 108 w 221"/>
              <a:gd name="T59" fmla="*/ 99 h 221"/>
              <a:gd name="T60" fmla="*/ 80 w 221"/>
              <a:gd name="T61" fmla="*/ 82 h 221"/>
              <a:gd name="T62" fmla="*/ 86 w 221"/>
              <a:gd name="T63" fmla="*/ 147 h 221"/>
              <a:gd name="T64" fmla="*/ 114 w 221"/>
              <a:gd name="T65" fmla="*/ 95 h 221"/>
              <a:gd name="T66" fmla="*/ 127 w 221"/>
              <a:gd name="T67" fmla="*/ 71 h 221"/>
              <a:gd name="T68" fmla="*/ 128 w 221"/>
              <a:gd name="T69" fmla="*/ 69 h 221"/>
              <a:gd name="T70" fmla="*/ 130 w 221"/>
              <a:gd name="T71" fmla="*/ 68 h 221"/>
              <a:gd name="T72" fmla="*/ 132 w 221"/>
              <a:gd name="T73" fmla="*/ 67 h 221"/>
              <a:gd name="T74" fmla="*/ 179 w 221"/>
              <a:gd name="T75" fmla="*/ 67 h 221"/>
              <a:gd name="T76" fmla="*/ 181 w 221"/>
              <a:gd name="T77" fmla="*/ 67 h 221"/>
              <a:gd name="T78" fmla="*/ 183 w 221"/>
              <a:gd name="T79" fmla="*/ 68 h 221"/>
              <a:gd name="T80" fmla="*/ 184 w 221"/>
              <a:gd name="T81" fmla="*/ 69 h 221"/>
              <a:gd name="T82" fmla="*/ 186 w 221"/>
              <a:gd name="T83" fmla="*/ 71 h 221"/>
              <a:gd name="T84" fmla="*/ 186 w 221"/>
              <a:gd name="T85" fmla="*/ 72 h 221"/>
              <a:gd name="T86" fmla="*/ 187 w 221"/>
              <a:gd name="T87" fmla="*/ 74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1" h="221">
                <a:moveTo>
                  <a:pt x="110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72"/>
                  <a:pt x="49" y="221"/>
                  <a:pt x="110" y="221"/>
                </a:cubicBezTo>
                <a:cubicBezTo>
                  <a:pt x="171" y="221"/>
                  <a:pt x="221" y="172"/>
                  <a:pt x="221" y="110"/>
                </a:cubicBezTo>
                <a:cubicBezTo>
                  <a:pt x="221" y="49"/>
                  <a:pt x="171" y="0"/>
                  <a:pt x="110" y="0"/>
                </a:cubicBezTo>
                <a:close/>
                <a:moveTo>
                  <a:pt x="187" y="75"/>
                </a:moveTo>
                <a:cubicBezTo>
                  <a:pt x="187" y="75"/>
                  <a:pt x="187" y="75"/>
                  <a:pt x="186" y="75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76"/>
                  <a:pt x="186" y="76"/>
                  <a:pt x="186" y="77"/>
                </a:cubicBezTo>
                <a:cubicBezTo>
                  <a:pt x="186" y="77"/>
                  <a:pt x="186" y="77"/>
                  <a:pt x="186" y="77"/>
                </a:cubicBezTo>
                <a:cubicBezTo>
                  <a:pt x="186" y="77"/>
                  <a:pt x="186" y="78"/>
                  <a:pt x="186" y="78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70"/>
                  <a:pt x="139" y="171"/>
                  <a:pt x="137" y="172"/>
                </a:cubicBezTo>
                <a:cubicBezTo>
                  <a:pt x="137" y="172"/>
                  <a:pt x="136" y="172"/>
                  <a:pt x="136" y="17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35" y="173"/>
                  <a:pt x="135" y="173"/>
                  <a:pt x="135" y="173"/>
                </a:cubicBezTo>
                <a:cubicBezTo>
                  <a:pt x="135" y="173"/>
                  <a:pt x="135" y="173"/>
                  <a:pt x="134" y="173"/>
                </a:cubicBezTo>
                <a:cubicBezTo>
                  <a:pt x="134" y="173"/>
                  <a:pt x="134" y="173"/>
                  <a:pt x="134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3" y="173"/>
                  <a:pt x="133" y="173"/>
                  <a:pt x="132" y="173"/>
                </a:cubicBezTo>
                <a:cubicBezTo>
                  <a:pt x="132" y="173"/>
                  <a:pt x="132" y="173"/>
                  <a:pt x="131" y="172"/>
                </a:cubicBezTo>
                <a:cubicBezTo>
                  <a:pt x="131" y="172"/>
                  <a:pt x="131" y="172"/>
                  <a:pt x="131" y="172"/>
                </a:cubicBezTo>
                <a:cubicBezTo>
                  <a:pt x="131" y="172"/>
                  <a:pt x="131" y="172"/>
                  <a:pt x="130" y="172"/>
                </a:cubicBezTo>
                <a:cubicBezTo>
                  <a:pt x="129" y="171"/>
                  <a:pt x="127" y="170"/>
                  <a:pt x="127" y="16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20" y="123"/>
                  <a:pt x="120" y="123"/>
                  <a:pt x="120" y="123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34" y="149"/>
                  <a:pt x="135" y="147"/>
                </a:cubicBezTo>
                <a:cubicBezTo>
                  <a:pt x="136" y="144"/>
                  <a:pt x="166" y="84"/>
                  <a:pt x="166" y="84"/>
                </a:cubicBezTo>
                <a:cubicBezTo>
                  <a:pt x="166" y="84"/>
                  <a:pt x="168" y="82"/>
                  <a:pt x="165" y="82"/>
                </a:cubicBezTo>
                <a:cubicBezTo>
                  <a:pt x="162" y="82"/>
                  <a:pt x="142" y="82"/>
                  <a:pt x="140" y="82"/>
                </a:cubicBezTo>
                <a:cubicBezTo>
                  <a:pt x="137" y="82"/>
                  <a:pt x="136" y="84"/>
                  <a:pt x="136" y="84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10" y="135"/>
                  <a:pt x="110" y="135"/>
                  <a:pt x="110" y="135"/>
                </a:cubicBezTo>
                <a:cubicBezTo>
                  <a:pt x="110" y="135"/>
                  <a:pt x="110" y="135"/>
                  <a:pt x="110" y="135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3" y="170"/>
                  <a:pt x="92" y="171"/>
                  <a:pt x="90" y="172"/>
                </a:cubicBezTo>
                <a:cubicBezTo>
                  <a:pt x="90" y="172"/>
                  <a:pt x="90" y="172"/>
                  <a:pt x="89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3"/>
                  <a:pt x="89" y="173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7" y="173"/>
                  <a:pt x="87" y="173"/>
                  <a:pt x="87" y="173"/>
                </a:cubicBezTo>
                <a:cubicBezTo>
                  <a:pt x="87" y="173"/>
                  <a:pt x="86" y="173"/>
                  <a:pt x="86" y="173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85" y="173"/>
                  <a:pt x="85" y="173"/>
                  <a:pt x="85" y="172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2" y="171"/>
                  <a:pt x="81" y="170"/>
                  <a:pt x="80" y="16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78"/>
                  <a:pt x="35" y="77"/>
                  <a:pt x="35" y="77"/>
                </a:cubicBezTo>
                <a:cubicBezTo>
                  <a:pt x="35" y="77"/>
                  <a:pt x="34" y="77"/>
                  <a:pt x="34" y="77"/>
                </a:cubicBezTo>
                <a:cubicBezTo>
                  <a:pt x="34" y="76"/>
                  <a:pt x="34" y="76"/>
                  <a:pt x="34" y="76"/>
                </a:cubicBezTo>
                <a:cubicBezTo>
                  <a:pt x="34" y="76"/>
                  <a:pt x="34" y="76"/>
                  <a:pt x="34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5"/>
                  <a:pt x="34" y="74"/>
                  <a:pt x="3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74"/>
                  <a:pt x="34" y="73"/>
                  <a:pt x="34" y="73"/>
                </a:cubicBezTo>
                <a:cubicBezTo>
                  <a:pt x="34" y="73"/>
                  <a:pt x="34" y="73"/>
                  <a:pt x="34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5" y="72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70"/>
                  <a:pt x="36" y="70"/>
                  <a:pt x="36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8"/>
                  <a:pt x="37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9" y="68"/>
                  <a:pt x="39" y="67"/>
                </a:cubicBezTo>
                <a:cubicBezTo>
                  <a:pt x="39" y="67"/>
                  <a:pt x="39" y="67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67"/>
                  <a:pt x="89" y="67"/>
                  <a:pt x="90" y="67"/>
                </a:cubicBezTo>
                <a:cubicBezTo>
                  <a:pt x="90" y="67"/>
                  <a:pt x="90" y="68"/>
                  <a:pt x="90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8"/>
                  <a:pt x="91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9"/>
                  <a:pt x="93" y="69"/>
                  <a:pt x="93" y="69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0"/>
                  <a:pt x="94" y="70"/>
                  <a:pt x="94" y="70"/>
                </a:cubicBezTo>
                <a:cubicBezTo>
                  <a:pt x="94" y="70"/>
                  <a:pt x="94" y="70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85" y="84"/>
                  <a:pt x="85" y="84"/>
                  <a:pt x="85" y="84"/>
                </a:cubicBezTo>
                <a:cubicBezTo>
                  <a:pt x="85" y="84"/>
                  <a:pt x="83" y="82"/>
                  <a:pt x="80" y="82"/>
                </a:cubicBezTo>
                <a:cubicBezTo>
                  <a:pt x="77" y="82"/>
                  <a:pt x="58" y="82"/>
                  <a:pt x="56" y="82"/>
                </a:cubicBezTo>
                <a:cubicBezTo>
                  <a:pt x="53" y="82"/>
                  <a:pt x="54" y="84"/>
                  <a:pt x="54" y="84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6" y="147"/>
                  <a:pt x="87" y="149"/>
                  <a:pt x="88" y="147"/>
                </a:cubicBezTo>
                <a:cubicBezTo>
                  <a:pt x="90" y="144"/>
                  <a:pt x="101" y="121"/>
                  <a:pt x="101" y="121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1"/>
                  <a:pt x="126" y="71"/>
                  <a:pt x="127" y="71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0"/>
                  <a:pt x="127" y="70"/>
                  <a:pt x="127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29" y="68"/>
                  <a:pt x="129" y="68"/>
                  <a:pt x="130" y="68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0" y="68"/>
                  <a:pt x="131" y="67"/>
                  <a:pt x="131" y="67"/>
                </a:cubicBezTo>
                <a:cubicBezTo>
                  <a:pt x="131" y="67"/>
                  <a:pt x="131" y="67"/>
                  <a:pt x="132" y="67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2" y="67"/>
                  <a:pt x="133" y="67"/>
                  <a:pt x="133" y="67"/>
                </a:cubicBezTo>
                <a:cubicBezTo>
                  <a:pt x="179" y="67"/>
                  <a:pt x="179" y="67"/>
                  <a:pt x="179" y="67"/>
                </a:cubicBezTo>
                <a:cubicBezTo>
                  <a:pt x="179" y="67"/>
                  <a:pt x="179" y="67"/>
                  <a:pt x="180" y="67"/>
                </a:cubicBezTo>
                <a:cubicBezTo>
                  <a:pt x="180" y="67"/>
                  <a:pt x="180" y="67"/>
                  <a:pt x="180" y="67"/>
                </a:cubicBezTo>
                <a:cubicBezTo>
                  <a:pt x="181" y="67"/>
                  <a:pt x="181" y="67"/>
                  <a:pt x="181" y="67"/>
                </a:cubicBezTo>
                <a:cubicBezTo>
                  <a:pt x="181" y="67"/>
                  <a:pt x="181" y="67"/>
                  <a:pt x="182" y="67"/>
                </a:cubicBezTo>
                <a:cubicBezTo>
                  <a:pt x="182" y="68"/>
                  <a:pt x="182" y="68"/>
                  <a:pt x="182" y="68"/>
                </a:cubicBezTo>
                <a:cubicBezTo>
                  <a:pt x="182" y="68"/>
                  <a:pt x="183" y="68"/>
                  <a:pt x="183" y="68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83" y="68"/>
                  <a:pt x="183" y="68"/>
                  <a:pt x="184" y="69"/>
                </a:cubicBezTo>
                <a:cubicBezTo>
                  <a:pt x="184" y="69"/>
                  <a:pt x="184" y="69"/>
                  <a:pt x="184" y="69"/>
                </a:cubicBezTo>
                <a:cubicBezTo>
                  <a:pt x="184" y="69"/>
                  <a:pt x="184" y="69"/>
                  <a:pt x="185" y="69"/>
                </a:cubicBezTo>
                <a:cubicBezTo>
                  <a:pt x="185" y="70"/>
                  <a:pt x="185" y="70"/>
                  <a:pt x="185" y="70"/>
                </a:cubicBezTo>
                <a:cubicBezTo>
                  <a:pt x="185" y="70"/>
                  <a:pt x="185" y="70"/>
                  <a:pt x="186" y="71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1"/>
                  <a:pt x="186" y="72"/>
                  <a:pt x="186" y="72"/>
                </a:cubicBezTo>
                <a:cubicBezTo>
                  <a:pt x="186" y="72"/>
                  <a:pt x="186" y="72"/>
                  <a:pt x="186" y="72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87" y="73"/>
                  <a:pt x="187" y="74"/>
                  <a:pt x="187" y="74"/>
                </a:cubicBezTo>
                <a:cubicBezTo>
                  <a:pt x="187" y="74"/>
                  <a:pt x="187" y="74"/>
                  <a:pt x="187" y="74"/>
                </a:cubicBezTo>
                <a:cubicBezTo>
                  <a:pt x="187" y="74"/>
                  <a:pt x="187" y="75"/>
                  <a:pt x="187" y="75"/>
                </a:cubicBezTo>
                <a:close/>
              </a:path>
            </a:pathLst>
          </a:custGeom>
          <a:solidFill>
            <a:srgbClr val="F73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掌控全局的利器 </a:t>
            </a:r>
            <a:r>
              <a:rPr lang="en-US" altLang="zh-CN"/>
              <a:t>- </a:t>
            </a:r>
            <a:r>
              <a:rPr lang="zh-CN" altLang="en-US"/>
              <a:t>导航窗格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35430" y="1327785"/>
            <a:ext cx="9120505" cy="4683125"/>
            <a:chOff x="5536" y="2260"/>
            <a:chExt cx="14363" cy="737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536" y="2260"/>
              <a:ext cx="11625" cy="628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" y="3355"/>
              <a:ext cx="11625" cy="628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智能识别手动目录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943100" y="1087755"/>
            <a:ext cx="8305165" cy="5068570"/>
            <a:chOff x="3060" y="1557"/>
            <a:chExt cx="13079" cy="79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3060" y="1557"/>
              <a:ext cx="13079" cy="798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083" y="1558"/>
              <a:ext cx="4277" cy="160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43100" y="4786630"/>
          <a:ext cx="1993900" cy="136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3" imgW="971550" imgH="666750" progId="Word.Document.12">
                  <p:embed/>
                </p:oleObj>
              </mc:Choice>
              <mc:Fallback>
                <p:oleObj name="" showAsIcon="1" r:id="rId3" imgW="971550" imgH="66675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3100" y="4786630"/>
                        <a:ext cx="1993900" cy="1369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横向页面</a:t>
            </a:r>
            <a:r>
              <a:rPr lang="zh-CN" altLang="en-US">
                <a:sym typeface="+mn-ea"/>
              </a:rPr>
              <a:t>一键插入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06780" y="1381760"/>
            <a:ext cx="10377805" cy="46621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阅读版式自动布局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930" y="1243965"/>
            <a:ext cx="9247505" cy="49961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>
                <a:sym typeface="+mn-ea"/>
              </a:rPr>
              <a:t>WPS </a:t>
            </a:r>
            <a:r>
              <a:rPr lang="en-US" dirty="0">
                <a:sym typeface="+mn-ea"/>
              </a:rPr>
              <a:t>2019 </a:t>
            </a:r>
            <a:r>
              <a:rPr lang="zh-CN" altLang="en-US" dirty="0">
                <a:sym typeface="+mn-ea"/>
              </a:rPr>
              <a:t>表格</a:t>
            </a:r>
            <a:endParaRPr lang="zh-CN" altLang="en-US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WPS 2019 </a:t>
            </a:r>
            <a:r>
              <a:rPr>
                <a:sym typeface="+mn-ea"/>
              </a:rPr>
              <a:t>轻松办公三步走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数据展示更直观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350645" y="1216025"/>
            <a:ext cx="9490710" cy="4918677"/>
            <a:chOff x="1717" y="1557"/>
            <a:chExt cx="15766" cy="817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17" y="1557"/>
              <a:ext cx="15766" cy="817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17" y="6986"/>
              <a:ext cx="7698" cy="274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36865"/>
          <p:cNvSpPr>
            <a:spLocks noGrp="1"/>
          </p:cNvSpPr>
          <p:nvPr>
            <p:ph type="title"/>
          </p:nvPr>
        </p:nvSpPr>
        <p:spPr/>
        <p:txBody>
          <a:bodyPr lIns="121920" tIns="60960" rIns="121920" bIns="60960" anchor="ctr"/>
          <a:lstStyle/>
          <a:p>
            <a:r>
              <a:rPr lang="zh-CN" altLang="en-US" dirty="0"/>
              <a:t>自定义序列</a:t>
            </a:r>
            <a:endParaRPr lang="zh-CN" altLang="en-US" dirty="0"/>
          </a:p>
        </p:txBody>
      </p:sp>
      <p:sp>
        <p:nvSpPr>
          <p:cNvPr id="23554" name="文本占位符 36866"/>
          <p:cNvSpPr>
            <a:spLocks noGrp="1"/>
          </p:cNvSpPr>
          <p:nvPr>
            <p:ph idx="1"/>
          </p:nvPr>
        </p:nvSpPr>
        <p:spPr/>
        <p:txBody>
          <a:bodyPr lIns="121920" tIns="60960" rIns="121920" bIns="60960" anchor="t">
            <a:normAutofit lnSpcReduction="20000"/>
          </a:bodyPr>
          <a:lstStyle/>
          <a:p>
            <a:pPr>
              <a:tabLst>
                <a:tab pos="1293495" algn="l"/>
              </a:tabLst>
            </a:pPr>
            <a:r>
              <a:rPr lang="zh-CN" altLang="en-US" sz="1800" dirty="0">
                <a:sym typeface="微软雅黑" panose="020B0503020204020204" pitchFamily="34" charset="-122"/>
              </a:rPr>
              <a:t>作用</a:t>
            </a:r>
            <a:endParaRPr lang="en-US" altLang="zh-CN" sz="1800" dirty="0"/>
          </a:p>
          <a:p>
            <a:pPr lvl="1">
              <a:tabLst>
                <a:tab pos="1293495" algn="l"/>
              </a:tabLst>
            </a:pPr>
            <a:r>
              <a:rPr lang="zh-CN" altLang="en-US" sz="1800" dirty="0">
                <a:sym typeface="微软雅黑" panose="020B0503020204020204" pitchFamily="34" charset="-122"/>
              </a:rPr>
              <a:t>将常用的数据保存成序列，可以在表格中随时调用</a:t>
            </a:r>
            <a:endParaRPr lang="en-US" altLang="zh-CN" sz="1800" dirty="0"/>
          </a:p>
          <a:p>
            <a:pPr lvl="1">
              <a:tabLst>
                <a:tab pos="1293495" algn="l"/>
              </a:tabLst>
            </a:pPr>
            <a:r>
              <a:rPr lang="zh-CN" altLang="en-US" sz="1800" dirty="0">
                <a:sym typeface="微软雅黑" panose="020B0503020204020204" pitchFamily="34" charset="-122"/>
              </a:rPr>
              <a:t>将特定顺序的文本保存成序列，可以在排序时按此排列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>
                <a:sym typeface="微软雅黑" panose="020B0503020204020204" pitchFamily="34" charset="-122"/>
              </a:rPr>
              <a:t>功能路径</a:t>
            </a:r>
            <a:endParaRPr lang="en-US" altLang="zh-CN" sz="1800" dirty="0"/>
          </a:p>
          <a:p>
            <a:pPr lvl="1"/>
            <a:r>
              <a:rPr lang="zh-CN" altLang="en-US" sz="1800" dirty="0">
                <a:sym typeface="微软雅黑" panose="020B0503020204020204" pitchFamily="34" charset="-122"/>
              </a:rPr>
              <a:t>文件 </a:t>
            </a:r>
            <a:r>
              <a:rPr lang="en-US" altLang="zh-CN" sz="1800" dirty="0">
                <a:sym typeface="微软雅黑" panose="020B0503020204020204" pitchFamily="34" charset="-122"/>
              </a:rPr>
              <a:t>&gt; </a:t>
            </a:r>
            <a:r>
              <a:rPr lang="zh-CN" altLang="en-US" sz="1800" dirty="0">
                <a:sym typeface="微软雅黑" panose="020B0503020204020204" pitchFamily="34" charset="-122"/>
              </a:rPr>
              <a:t>选项 </a:t>
            </a:r>
            <a:r>
              <a:rPr lang="en-US" altLang="zh-CN" sz="1800" dirty="0">
                <a:sym typeface="微软雅黑" panose="020B0503020204020204" pitchFamily="34" charset="-122"/>
              </a:rPr>
              <a:t>&gt; </a:t>
            </a:r>
            <a:r>
              <a:rPr lang="zh-CN" altLang="en-US" sz="1800" dirty="0">
                <a:sym typeface="微软雅黑" panose="020B0503020204020204" pitchFamily="34" charset="-122"/>
              </a:rPr>
              <a:t>自定义序列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>
                <a:sym typeface="微软雅黑" panose="020B0503020204020204" pitchFamily="34" charset="-122"/>
              </a:rPr>
              <a:t>使用</a:t>
            </a:r>
            <a:endParaRPr lang="en-US" altLang="zh-CN" sz="1800" dirty="0"/>
          </a:p>
          <a:p>
            <a:pPr lvl="1"/>
            <a:r>
              <a:rPr lang="zh-CN" altLang="en-US" sz="1800" dirty="0">
                <a:sym typeface="微软雅黑" panose="020B0503020204020204" pitchFamily="34" charset="-122"/>
              </a:rPr>
              <a:t>调用数据：在表格中输入已保存序列的任意一个数据，然后使用单元格填充柄拖动</a:t>
            </a:r>
            <a:endParaRPr lang="en-US" altLang="zh-CN" sz="1800" dirty="0"/>
          </a:p>
          <a:p>
            <a:pPr lvl="1"/>
            <a:r>
              <a:rPr lang="zh-CN" altLang="en-US" sz="1800" dirty="0">
                <a:sym typeface="微软雅黑" panose="020B0503020204020204" pitchFamily="34" charset="-122"/>
              </a:rPr>
              <a:t>自定义排序：选中数据 </a:t>
            </a:r>
            <a:r>
              <a:rPr lang="en-US" altLang="zh-CN" sz="1800" dirty="0">
                <a:sym typeface="微软雅黑" panose="020B0503020204020204" pitchFamily="34" charset="-122"/>
              </a:rPr>
              <a:t>&gt; </a:t>
            </a:r>
            <a:r>
              <a:rPr lang="zh-CN" altLang="en-US" sz="1800" dirty="0">
                <a:sym typeface="微软雅黑" panose="020B0503020204020204" pitchFamily="34" charset="-122"/>
              </a:rPr>
              <a:t>数据 </a:t>
            </a:r>
            <a:r>
              <a:rPr lang="en-US" altLang="zh-CN" sz="1800" dirty="0">
                <a:sym typeface="微软雅黑" panose="020B0503020204020204" pitchFamily="34" charset="-122"/>
              </a:rPr>
              <a:t>&gt; </a:t>
            </a:r>
            <a:r>
              <a:rPr lang="zh-CN" altLang="en-US" sz="1800" dirty="0">
                <a:sym typeface="微软雅黑" panose="020B0503020204020204" pitchFamily="34" charset="-122"/>
              </a:rPr>
              <a:t>排序 </a:t>
            </a:r>
            <a:r>
              <a:rPr lang="en-US" altLang="zh-CN" sz="1800" dirty="0">
                <a:sym typeface="微软雅黑" panose="020B0503020204020204" pitchFamily="34" charset="-122"/>
              </a:rPr>
              <a:t>&gt; </a:t>
            </a:r>
            <a:r>
              <a:rPr lang="zh-CN" altLang="en-US" sz="1800" dirty="0">
                <a:sym typeface="微软雅黑" panose="020B0503020204020204" pitchFamily="34" charset="-122"/>
              </a:rPr>
              <a:t>选择字段 </a:t>
            </a:r>
            <a:r>
              <a:rPr lang="en-US" altLang="zh-CN" sz="1800" dirty="0">
                <a:sym typeface="微软雅黑" panose="020B0503020204020204" pitchFamily="34" charset="-122"/>
              </a:rPr>
              <a:t>&gt; </a:t>
            </a:r>
            <a:r>
              <a:rPr lang="zh-CN" altLang="en-US" sz="1800" dirty="0">
                <a:sym typeface="微软雅黑" panose="020B0503020204020204" pitchFamily="34" charset="-122"/>
              </a:rPr>
              <a:t>选择序列</a:t>
            </a:r>
            <a:endParaRPr lang="zh-CN" altLang="en-US" sz="1800" dirty="0"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3315" y="1833880"/>
            <a:ext cx="1245235" cy="182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435" y="1833880"/>
            <a:ext cx="1320165" cy="1828800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8842375" y="2501900"/>
            <a:ext cx="353060" cy="493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快速提升效率的快捷键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/>
              <a:t>复制上单元格：</a:t>
            </a:r>
            <a:r>
              <a:rPr lang="en-US" altLang="zh-CN"/>
              <a:t>CTRL D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复制左单元格：</a:t>
            </a:r>
            <a:r>
              <a:rPr lang="en-US" altLang="zh-CN"/>
              <a:t>CTRL R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调出历史记录：</a:t>
            </a:r>
            <a:r>
              <a:rPr lang="en-US" altLang="zh-CN">
                <a:sym typeface="+mn-ea"/>
              </a:rPr>
              <a:t>ALT ↓</a:t>
            </a: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录入当天日期：</a:t>
            </a:r>
            <a:r>
              <a:rPr lang="en-US" altLang="zh-CN">
                <a:sym typeface="+mn-ea"/>
              </a:rPr>
              <a:t>CTRL ;</a:t>
            </a: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录入当前时间：</a:t>
            </a:r>
            <a:r>
              <a:rPr lang="en-US" altLang="zh-CN">
                <a:sym typeface="+mn-ea"/>
              </a:rPr>
              <a:t>CTRL SHIFT ;</a:t>
            </a: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移动行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列：按住</a:t>
            </a:r>
            <a:r>
              <a:rPr lang="en-US" altLang="zh-CN">
                <a:sym typeface="+mn-ea"/>
              </a:rPr>
              <a:t>SHIFT </a:t>
            </a:r>
            <a:r>
              <a:rPr lang="zh-CN" altLang="en-US">
                <a:sym typeface="+mn-ea"/>
              </a:rPr>
              <a:t>拖边框</a:t>
            </a: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i="1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i="1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>
              <a:sym typeface="+mn-ea"/>
            </a:endParaRPr>
          </a:p>
          <a:p>
            <a:pPr marL="0" indent="0">
              <a:buNone/>
            </a:pPr>
            <a:endParaRPr lang="zh-CN" altLang="en-US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7380" y="1323975"/>
            <a:ext cx="65925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i="1">
                <a:solidFill>
                  <a:schemeClr val="bg1">
                    <a:lumMod val="50000"/>
                  </a:schemeClr>
                </a:solidFill>
                <a:sym typeface="+mn-ea"/>
              </a:rPr>
              <a:t>与 </a:t>
            </a:r>
            <a:r>
              <a:rPr lang="en-US" altLang="zh-CN" i="1">
                <a:solidFill>
                  <a:schemeClr val="bg1">
                    <a:lumMod val="50000"/>
                  </a:schemeClr>
                </a:solidFill>
                <a:sym typeface="+mn-ea"/>
              </a:rPr>
              <a:t>CTRL C </a:t>
            </a:r>
            <a:r>
              <a:rPr lang="zh-CN" altLang="en-US" i="1">
                <a:solidFill>
                  <a:schemeClr val="bg1">
                    <a:lumMod val="50000"/>
                  </a:schemeClr>
                </a:solidFill>
                <a:sym typeface="+mn-ea"/>
              </a:rPr>
              <a:t>再 </a:t>
            </a:r>
            <a:r>
              <a:rPr lang="en-US" altLang="zh-CN" i="1">
                <a:solidFill>
                  <a:schemeClr val="bg1">
                    <a:lumMod val="50000"/>
                  </a:schemeClr>
                </a:solidFill>
                <a:sym typeface="+mn-ea"/>
              </a:rPr>
              <a:t>CTRL V </a:t>
            </a:r>
            <a:r>
              <a:rPr lang="zh-CN" altLang="en-US" i="1">
                <a:solidFill>
                  <a:schemeClr val="bg1">
                    <a:lumMod val="50000"/>
                  </a:schemeClr>
                </a:solidFill>
                <a:sym typeface="+mn-ea"/>
              </a:rPr>
              <a:t>的区别是：</a:t>
            </a:r>
            <a:br>
              <a:rPr lang="zh-CN" altLang="en-US" i="1">
                <a:solidFill>
                  <a:schemeClr val="bg1">
                    <a:lumMod val="50000"/>
                  </a:schemeClr>
                </a:solidFill>
                <a:sym typeface="+mn-ea"/>
              </a:rPr>
            </a:br>
            <a:r>
              <a:rPr lang="zh-CN" altLang="en-US" i="1">
                <a:solidFill>
                  <a:schemeClr val="bg1">
                    <a:lumMod val="50000"/>
                  </a:schemeClr>
                </a:solidFill>
                <a:sym typeface="+mn-ea"/>
              </a:rPr>
              <a:t>以上方法仅复制内容，不复制格式，而</a:t>
            </a:r>
            <a:r>
              <a:rPr lang="en-US" altLang="zh-CN" i="1">
                <a:solidFill>
                  <a:schemeClr val="bg1">
                    <a:lumMod val="50000"/>
                  </a:schemeClr>
                </a:solidFill>
                <a:sym typeface="+mn-ea"/>
              </a:rPr>
              <a:t>CTRL C</a:t>
            </a:r>
            <a:r>
              <a:rPr lang="zh-CN" altLang="en-US" i="1">
                <a:solidFill>
                  <a:schemeClr val="bg1">
                    <a:lumMod val="50000"/>
                  </a:schemeClr>
                </a:solidFill>
                <a:sym typeface="+mn-ea"/>
              </a:rPr>
              <a:t>再</a:t>
            </a:r>
            <a:r>
              <a:rPr lang="en-US" altLang="zh-CN" i="1">
                <a:solidFill>
                  <a:schemeClr val="bg1">
                    <a:lumMod val="50000"/>
                  </a:schemeClr>
                </a:solidFill>
                <a:sym typeface="+mn-ea"/>
              </a:rPr>
              <a:t>CTRL V</a:t>
            </a:r>
            <a:r>
              <a:rPr lang="zh-CN" altLang="en-US" i="1">
                <a:solidFill>
                  <a:schemeClr val="bg1">
                    <a:lumMod val="50000"/>
                  </a:schemeClr>
                </a:solidFill>
                <a:sym typeface="+mn-ea"/>
              </a:rPr>
              <a:t>则复制内容和格式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891655" y="2080260"/>
            <a:ext cx="4131310" cy="4656455"/>
            <a:chOff x="8191" y="2115"/>
            <a:chExt cx="6506" cy="73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719" y="2115"/>
              <a:ext cx="2978" cy="733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1" y="2115"/>
              <a:ext cx="2930" cy="733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单元格格式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/>
              <a:t>调出单元格格式窗口：</a:t>
            </a:r>
            <a:r>
              <a:rPr lang="en-US" altLang="zh-CN"/>
              <a:t>CTRL 1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日期格式</a:t>
            </a:r>
            <a:br>
              <a:rPr lang="zh-CN" altLang="en-US"/>
            </a:br>
            <a:r>
              <a:rPr lang="en-US" altLang="zh-CN"/>
              <a:t>y</a:t>
            </a:r>
            <a:r>
              <a:rPr lang="zh-CN" altLang="en-US"/>
              <a:t>代表年、</a:t>
            </a:r>
            <a:r>
              <a:rPr lang="en-US" altLang="zh-CN"/>
              <a:t>m</a:t>
            </a:r>
            <a:r>
              <a:rPr lang="zh-CN" altLang="en-US"/>
              <a:t>代表月、</a:t>
            </a:r>
            <a:r>
              <a:rPr lang="en-US" altLang="zh-CN"/>
              <a:t>d</a:t>
            </a:r>
            <a:r>
              <a:rPr lang="zh-CN" altLang="en-US"/>
              <a:t>代表日；</a:t>
            </a:r>
            <a:br>
              <a:rPr lang="zh-CN" altLang="en-US"/>
            </a:br>
            <a:r>
              <a:rPr lang="en-US" altLang="zh-CN"/>
              <a:t>yyyy-mm-dd </a:t>
            </a:r>
            <a:r>
              <a:rPr lang="zh-CN" altLang="en-US"/>
              <a:t>则代表自动补</a:t>
            </a:r>
            <a:r>
              <a:rPr lang="en-US" altLang="zh-CN"/>
              <a:t>0</a:t>
            </a:r>
            <a:r>
              <a:rPr lang="zh-CN" altLang="en-US"/>
              <a:t>；</a:t>
            </a:r>
            <a:br>
              <a:rPr lang="en-US" altLang="zh-CN"/>
            </a:br>
            <a:r>
              <a:rPr lang="en-US" altLang="zh-CN"/>
              <a:t>aaa</a:t>
            </a:r>
            <a:r>
              <a:rPr lang="zh-CN" altLang="en-US"/>
              <a:t>代表星期</a:t>
            </a:r>
            <a:r>
              <a:rPr lang="en-US" altLang="zh-CN"/>
              <a:t>“</a:t>
            </a:r>
            <a:r>
              <a:rPr lang="zh-CN" altLang="en-US"/>
              <a:t>几</a:t>
            </a:r>
            <a:r>
              <a:rPr lang="en-US" altLang="zh-CN"/>
              <a:t>”</a:t>
            </a:r>
            <a:r>
              <a:rPr lang="zh-CN" altLang="en-US"/>
              <a:t>、</a:t>
            </a:r>
            <a:r>
              <a:rPr lang="en-US" altLang="zh-CN"/>
              <a:t>aaaa</a:t>
            </a:r>
            <a:r>
              <a:rPr lang="zh-CN" altLang="en-US"/>
              <a:t>代表</a:t>
            </a:r>
            <a:r>
              <a:rPr lang="en-US" altLang="zh-CN"/>
              <a:t>“</a:t>
            </a:r>
            <a:r>
              <a:rPr lang="zh-CN" altLang="en-US"/>
              <a:t>星期几</a:t>
            </a:r>
            <a:r>
              <a:rPr lang="en-US" altLang="zh-CN"/>
              <a:t>”</a:t>
            </a:r>
            <a:r>
              <a:rPr lang="zh-CN" altLang="en-US"/>
              <a:t>；</a:t>
            </a:r>
            <a:br>
              <a:rPr lang="zh-CN" altLang="en-US"/>
            </a:br>
            <a:r>
              <a:rPr lang="en-US" altLang="zh-CN"/>
              <a:t>y</a:t>
            </a:r>
            <a:r>
              <a:rPr lang="zh-CN" altLang="en-US"/>
              <a:t>、</a:t>
            </a:r>
            <a:r>
              <a:rPr lang="en-US" altLang="zh-CN"/>
              <a:t>m</a:t>
            </a:r>
            <a:r>
              <a:rPr lang="zh-CN" altLang="en-US"/>
              <a:t>、</a:t>
            </a:r>
            <a:r>
              <a:rPr lang="en-US" altLang="zh-CN"/>
              <a:t>d</a:t>
            </a:r>
            <a:r>
              <a:rPr lang="zh-CN" altLang="en-US"/>
              <a:t>、</a:t>
            </a:r>
            <a:r>
              <a:rPr lang="en-US" altLang="zh-CN"/>
              <a:t>a </a:t>
            </a:r>
            <a:r>
              <a:rPr lang="zh-CN" altLang="en-US"/>
              <a:t>均可单独存在，例如 </a:t>
            </a:r>
            <a:r>
              <a:rPr lang="en-US" altLang="zh-CN"/>
              <a:t>m/d </a:t>
            </a:r>
            <a:r>
              <a:rPr lang="zh-CN" altLang="en-US"/>
              <a:t>代表仅显示 月</a:t>
            </a:r>
            <a:r>
              <a:rPr lang="en-US" altLang="zh-CN"/>
              <a:t>/</a:t>
            </a:r>
            <a:r>
              <a:rPr lang="zh-CN" altLang="en-US"/>
              <a:t>日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常规格式</a:t>
            </a:r>
            <a:br>
              <a:rPr lang="zh-CN" altLang="en-US"/>
            </a:br>
            <a:r>
              <a:rPr lang="en-US" altLang="zh-CN"/>
              <a:t>#</a:t>
            </a:r>
            <a:r>
              <a:rPr lang="zh-CN" altLang="en-US"/>
              <a:t>代表不占位数字；</a:t>
            </a:r>
            <a:br>
              <a:rPr lang="zh-CN" altLang="en-US"/>
            </a:br>
            <a:r>
              <a:rPr lang="en-US" altLang="zh-CN"/>
              <a:t>0</a:t>
            </a:r>
            <a:r>
              <a:rPr lang="zh-CN" altLang="en-US"/>
              <a:t>代表占位数字，不足位数以</a:t>
            </a:r>
            <a:r>
              <a:rPr lang="en-US" altLang="zh-CN"/>
              <a:t>0</a:t>
            </a:r>
            <a:r>
              <a:rPr lang="zh-CN" altLang="en-US"/>
              <a:t>显示补足；</a:t>
            </a:r>
            <a:br>
              <a:rPr lang="zh-CN" altLang="en-US"/>
            </a:br>
            <a:r>
              <a:rPr lang="en-US" altLang="zh-CN"/>
              <a:t>@</a:t>
            </a:r>
            <a:r>
              <a:rPr lang="zh-CN" altLang="en-US"/>
              <a:t>代表文本；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8565" y="1562735"/>
            <a:ext cx="4124325" cy="37325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自动填充更</a:t>
            </a:r>
            <a:r>
              <a:rPr lang="zh-CN" altLang="en-US">
                <a:sym typeface="+mn-ea"/>
              </a:rPr>
              <a:t>智能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0">
            <a:off x="567690" y="1397635"/>
            <a:ext cx="11047095" cy="4535805"/>
            <a:chOff x="1667" y="3178"/>
            <a:chExt cx="15865" cy="6513"/>
          </a:xfrm>
        </p:grpSpPr>
        <p:grpSp>
          <p:nvGrpSpPr>
            <p:cNvPr id="6" name="组合 5"/>
            <p:cNvGrpSpPr/>
            <p:nvPr/>
          </p:nvGrpSpPr>
          <p:grpSpPr>
            <a:xfrm>
              <a:off x="1667" y="3178"/>
              <a:ext cx="15865" cy="6513"/>
              <a:chOff x="1667" y="3178"/>
              <a:chExt cx="15865" cy="6513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1"/>
              <a:srcRect t="20799"/>
              <a:stretch>
                <a:fillRect/>
              </a:stretch>
            </p:blipFill>
            <p:spPr>
              <a:xfrm>
                <a:off x="1667" y="3178"/>
                <a:ext cx="15865" cy="6513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10329" y="4843"/>
                <a:ext cx="2700" cy="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等线" panose="02010600030101010101" charset="-122"/>
                    <a:ea typeface="等线" panose="02010600030101010101" charset="-122"/>
                  </a:rPr>
                  <a:t>Ctrl E</a:t>
                </a:r>
                <a:endParaRPr lang="en-US" altLang="zh-CN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7" y="5246"/>
              <a:ext cx="5497" cy="444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dirty="0">
                <a:sym typeface="+mn-ea"/>
              </a:rPr>
              <a:t>金山</a:t>
            </a:r>
            <a:r>
              <a:rPr lang="en-US" altLang="zh-CN" dirty="0">
                <a:sym typeface="+mn-ea"/>
              </a:rPr>
              <a:t>WPS</a:t>
            </a:r>
            <a:r>
              <a:rPr lang="zh-CN" altLang="en-US" dirty="0">
                <a:sym typeface="+mn-ea"/>
              </a:rPr>
              <a:t>介绍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WPS 2019 </a:t>
            </a:r>
            <a:r>
              <a:rPr>
                <a:sym typeface="+mn-ea"/>
              </a:rPr>
              <a:t>轻松办公三步走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合并居中更多样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90140" y="1114425"/>
            <a:ext cx="7411720" cy="51193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筛选排序</a:t>
            </a:r>
            <a:r>
              <a:rPr lang="zh-CN" altLang="en-US">
                <a:sym typeface="+mn-ea"/>
              </a:rPr>
              <a:t>更强大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150620" y="1381125"/>
            <a:ext cx="9890125" cy="4692015"/>
            <a:chOff x="1457" y="2175"/>
            <a:chExt cx="15575" cy="738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57" y="2175"/>
              <a:ext cx="5711" cy="73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8" y="5738"/>
              <a:ext cx="9864" cy="382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ym typeface="+mn-ea"/>
              </a:rPr>
              <a:t>数据对比更方便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 rot="0">
            <a:off x="1679575" y="1111885"/>
            <a:ext cx="7171690" cy="3705225"/>
            <a:chOff x="-645" y="349"/>
            <a:chExt cx="20490" cy="105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-645" y="349"/>
              <a:ext cx="20490" cy="1058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5" y="2349"/>
              <a:ext cx="9765" cy="790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 rot="0">
            <a:off x="2226945" y="1635125"/>
            <a:ext cx="7171690" cy="3705225"/>
            <a:chOff x="-645" y="345"/>
            <a:chExt cx="20490" cy="1013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645" y="345"/>
              <a:ext cx="20490" cy="1013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8" y="5310"/>
              <a:ext cx="6750" cy="324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68" y="2324"/>
              <a:ext cx="9780" cy="7905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 rot="0">
            <a:off x="2774315" y="2158365"/>
            <a:ext cx="7171690" cy="3705225"/>
            <a:chOff x="-645" y="316"/>
            <a:chExt cx="20490" cy="1017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645" y="316"/>
              <a:ext cx="20490" cy="1017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87" y="2311"/>
              <a:ext cx="9870" cy="7935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 rot="0">
            <a:off x="3321685" y="2681605"/>
            <a:ext cx="7178040" cy="3719830"/>
            <a:chOff x="-645" y="90"/>
            <a:chExt cx="20490" cy="1062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45" y="90"/>
              <a:ext cx="20490" cy="1062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42" y="3827"/>
              <a:ext cx="7440" cy="453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682" y="2104"/>
              <a:ext cx="3315" cy="58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表格</a:t>
            </a:r>
            <a:r>
              <a:rPr lang="zh-CN" altLang="en-US"/>
              <a:t>合并更简单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85850" y="988695"/>
            <a:ext cx="10019665" cy="5193030"/>
            <a:chOff x="-645" y="90"/>
            <a:chExt cx="20490" cy="106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645" y="90"/>
              <a:ext cx="20490" cy="1062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11" name="组合 10"/>
            <p:cNvGrpSpPr/>
            <p:nvPr/>
          </p:nvGrpSpPr>
          <p:grpSpPr>
            <a:xfrm>
              <a:off x="-643" y="4747"/>
              <a:ext cx="20488" cy="5166"/>
              <a:chOff x="-510" y="4747"/>
              <a:chExt cx="20488" cy="5166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510" y="4747"/>
                <a:ext cx="6484" cy="5155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2" y="4747"/>
                <a:ext cx="6836" cy="5126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" y="4747"/>
                <a:ext cx="6527" cy="5166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公示函数更易用</a:t>
            </a:r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974090" y="2056130"/>
            <a:ext cx="10243820" cy="3077210"/>
            <a:chOff x="1870" y="4252"/>
            <a:chExt cx="16132" cy="4846"/>
          </a:xfrm>
        </p:grpSpPr>
        <p:grpSp>
          <p:nvGrpSpPr>
            <p:cNvPr id="27" name="组合 26"/>
            <p:cNvGrpSpPr/>
            <p:nvPr/>
          </p:nvGrpSpPr>
          <p:grpSpPr>
            <a:xfrm>
              <a:off x="1870" y="4252"/>
              <a:ext cx="9407" cy="4846"/>
              <a:chOff x="1870" y="4252"/>
              <a:chExt cx="10293" cy="5302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1870" y="4252"/>
                <a:ext cx="7752" cy="4619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870" y="8193"/>
                <a:ext cx="10293" cy="1361"/>
              </a:xfrm>
              <a:prstGeom prst="rect">
                <a:avLst/>
              </a:prstGeom>
            </p:spPr>
          </p:pic>
          <p:sp>
            <p:nvSpPr>
              <p:cNvPr id="23" name="矩形 22"/>
              <p:cNvSpPr/>
              <p:nvPr/>
            </p:nvSpPr>
            <p:spPr>
              <a:xfrm>
                <a:off x="1870" y="6632"/>
                <a:ext cx="1713" cy="1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4000">
                    <a:ln w="22225">
                      <a:noFill/>
                      <a:prstDash val="solid"/>
                    </a:ln>
                    <a:solidFill>
                      <a:srgbClr val="3D78EB"/>
                    </a:solidFill>
                    <a:effectLst/>
                    <a:latin typeface="Arial" panose="020B0604020202020204" pitchFamily="34" charset="0"/>
                    <a:ea typeface="等线" panose="02010600030101010101" charset="-122"/>
                  </a:rPr>
                  <a:t>VS.</a:t>
                </a:r>
                <a:endParaRPr lang="en-US" altLang="zh-CN" sz="4000">
                  <a:ln w="22225">
                    <a:noFill/>
                    <a:prstDash val="solid"/>
                  </a:ln>
                  <a:solidFill>
                    <a:srgbClr val="3D78EB"/>
                  </a:solidFill>
                  <a:effectLst/>
                  <a:latin typeface="Arial" panose="020B0604020202020204" pitchFamily="34" charset="0"/>
                  <a:ea typeface="等线" panose="02010600030101010101" charset="-122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020" y="4252"/>
              <a:ext cx="8983" cy="412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/>
              <a:t>函数中文优化和常用公式的设置</a:t>
            </a:r>
            <a:endParaRPr lang="zh-CN" altLang="en-US"/>
          </a:p>
        </p:txBody>
      </p:sp>
      <p:sp>
        <p:nvSpPr>
          <p:cNvPr id="49154" name="TextBox 12"/>
          <p:cNvSpPr txBox="1"/>
          <p:nvPr/>
        </p:nvSpPr>
        <p:spPr>
          <a:xfrm>
            <a:off x="6127214" y="4223821"/>
            <a:ext cx="4412630" cy="18637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lnSpc>
                <a:spcPct val="150000"/>
              </a:lnSpc>
              <a:buClr>
                <a:srgbClr val="C0000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9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常用公式</a:t>
            </a:r>
            <a:endParaRPr lang="zh-CN" altLang="en-US" sz="192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C0000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9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快速提取出生日期</a:t>
            </a:r>
            <a:endParaRPr lang="zh-CN" altLang="en-US" sz="192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C0000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9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快速提取个人性别</a:t>
            </a:r>
            <a:endParaRPr lang="zh-CN" altLang="en-US" sz="192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C0000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9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快速计算个税</a:t>
            </a:r>
            <a:endParaRPr lang="zh-CN" altLang="en-US" sz="192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1"/>
          <a:srcRect b="28680"/>
          <a:stretch>
            <a:fillRect/>
          </a:stretch>
        </p:blipFill>
        <p:spPr>
          <a:xfrm>
            <a:off x="6093716" y="1476967"/>
            <a:ext cx="5139693" cy="249333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915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12" y="1491432"/>
            <a:ext cx="4526067" cy="475370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数据透视表的使用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125" indent="-365125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数据透视表基本操作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125" indent="-365125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数据计算方法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7550" lvl="1" indent="-352425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7550" lvl="1" indent="-352425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7550" lvl="1" indent="-352425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计数等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125" indent="-365125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数据显示方式介绍（如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05" y="1988820"/>
            <a:ext cx="6536690" cy="242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>
                <a:sym typeface="+mn-ea"/>
              </a:rPr>
              <a:t>WPS </a:t>
            </a:r>
            <a:r>
              <a:rPr lang="en-US" dirty="0">
                <a:sym typeface="+mn-ea"/>
              </a:rPr>
              <a:t>2019 </a:t>
            </a:r>
            <a:r>
              <a:rPr lang="zh-CN" altLang="en-US" dirty="0">
                <a:sym typeface="+mn-ea"/>
              </a:rPr>
              <a:t>演示</a:t>
            </a:r>
            <a:endParaRPr lang="zh-CN" altLang="en-US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WPS 2019 </a:t>
            </a:r>
            <a:r>
              <a:rPr>
                <a:sym typeface="+mn-ea"/>
              </a:rPr>
              <a:t>轻松办公三步走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05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79776" y="2821034"/>
            <a:ext cx="3816424" cy="14156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主体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说明主要的和次要的概念（讲给听众听） </a:t>
            </a:r>
            <a:endParaRPr lang="zh-CN" altLang="en-US" sz="1600" dirty="0">
              <a:solidFill>
                <a:schemeClr val="accent1"/>
              </a:solidFill>
            </a:endParaRPr>
          </a:p>
          <a:p>
            <a:pPr marL="0" lvl="1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这些概念对听众有什么意义（利益）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79776" y="1138580"/>
            <a:ext cx="3816424" cy="14156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开头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开场白</a:t>
            </a:r>
            <a:r>
              <a:rPr lang="en-US" altLang="zh-CN" sz="1600" dirty="0">
                <a:solidFill>
                  <a:schemeClr val="accent1"/>
                </a:solidFill>
              </a:rPr>
              <a:t>(</a:t>
            </a:r>
            <a:r>
              <a:rPr lang="zh-CN" altLang="en-US" sz="1600" dirty="0">
                <a:solidFill>
                  <a:schemeClr val="accent1"/>
                </a:solidFill>
              </a:rPr>
              <a:t>题目、自我介绍</a:t>
            </a:r>
            <a:r>
              <a:rPr lang="en-US" altLang="zh-CN" sz="1600" dirty="0">
                <a:solidFill>
                  <a:schemeClr val="accent1"/>
                </a:solidFill>
              </a:rPr>
              <a:t>) 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marL="0" lvl="1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预告</a:t>
            </a:r>
            <a:r>
              <a:rPr lang="en-US" altLang="zh-CN" sz="1600" dirty="0">
                <a:solidFill>
                  <a:schemeClr val="accent1"/>
                </a:solidFill>
              </a:rPr>
              <a:t>(</a:t>
            </a:r>
            <a:r>
              <a:rPr lang="zh-CN" altLang="en-US" sz="1600" dirty="0">
                <a:solidFill>
                  <a:schemeClr val="accent1"/>
                </a:solidFill>
              </a:rPr>
              <a:t>内容大纲、时间安排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PPT</a:t>
            </a:r>
            <a:r>
              <a:rPr lang="zh-CN" altLang="en-US"/>
              <a:t>通常的</a:t>
            </a:r>
            <a:r>
              <a:rPr lang="en-US" altLang="zh-CN"/>
              <a:t>“</a:t>
            </a:r>
            <a:r>
              <a:rPr lang="zh-CN" altLang="en-US"/>
              <a:t>结构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4079875" y="4503420"/>
            <a:ext cx="3816350" cy="18751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总结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回顾：告诉听众我们讲过了什么 </a:t>
            </a:r>
            <a:endParaRPr lang="zh-CN" altLang="en-US" sz="1600" dirty="0">
              <a:solidFill>
                <a:schemeClr val="accent1"/>
              </a:solidFill>
            </a:endParaRPr>
          </a:p>
          <a:p>
            <a:pPr marL="0" lvl="1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结论：听众现在该知道什么或做什么 </a:t>
            </a:r>
            <a:endParaRPr lang="zh-CN" altLang="en-US" sz="1600" dirty="0">
              <a:solidFill>
                <a:schemeClr val="accent1"/>
              </a:solidFill>
            </a:endParaRPr>
          </a:p>
          <a:p>
            <a:pPr marL="0" lvl="1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最后：</a:t>
            </a:r>
            <a:r>
              <a:rPr lang="en-US" altLang="zh-CN" sz="1600" dirty="0">
                <a:solidFill>
                  <a:schemeClr val="accent1"/>
                </a:solidFill>
              </a:rPr>
              <a:t>Q&amp;A</a:t>
            </a:r>
            <a:r>
              <a:rPr lang="zh-CN" altLang="en-US" sz="1600" dirty="0">
                <a:solidFill>
                  <a:schemeClr val="accent1"/>
                </a:solidFill>
              </a:rPr>
              <a:t>和谢谢！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8622" y="994564"/>
            <a:ext cx="40894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98622" y="2698268"/>
            <a:ext cx="40894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8622" y="4387903"/>
            <a:ext cx="40894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编辑框架和生成目录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883410" y="1271905"/>
            <a:ext cx="8425521" cy="4826000"/>
            <a:chOff x="7897" y="1080"/>
            <a:chExt cx="15085" cy="86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897" y="1080"/>
              <a:ext cx="3405" cy="864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301" y="1080"/>
              <a:ext cx="11681" cy="864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WPS </a:t>
            </a:r>
            <a:r>
              <a:t>中国软件业的拓荒者和领导品牌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06448" y="1203960"/>
            <a:ext cx="11218192" cy="5452110"/>
            <a:chOff x="815" y="1783"/>
            <a:chExt cx="17666" cy="8586"/>
          </a:xfrm>
        </p:grpSpPr>
        <p:grpSp>
          <p:nvGrpSpPr>
            <p:cNvPr id="235" name="组合 234"/>
            <p:cNvGrpSpPr/>
            <p:nvPr/>
          </p:nvGrpSpPr>
          <p:grpSpPr>
            <a:xfrm>
              <a:off x="917" y="3323"/>
              <a:ext cx="7073" cy="1976"/>
              <a:chOff x="182" y="3103"/>
              <a:chExt cx="7073" cy="1976"/>
            </a:xfrm>
          </p:grpSpPr>
          <p:grpSp>
            <p:nvGrpSpPr>
              <p:cNvPr id="3" name="组合 2"/>
              <p:cNvGrpSpPr/>
              <p:nvPr/>
            </p:nvGrpSpPr>
            <p:grpSpPr>
              <a:xfrm rot="480000">
                <a:off x="182" y="4615"/>
                <a:ext cx="2313" cy="464"/>
                <a:chOff x="1906" y="5989"/>
                <a:chExt cx="2313" cy="464"/>
              </a:xfrm>
            </p:grpSpPr>
            <p:sp>
              <p:nvSpPr>
                <p:cNvPr id="8" name="object 5"/>
                <p:cNvSpPr txBox="1"/>
                <p:nvPr/>
              </p:nvSpPr>
              <p:spPr>
                <a:xfrm rot="20100000">
                  <a:off x="2562" y="5989"/>
                  <a:ext cx="834" cy="1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600"/>
                    </a:lnSpc>
                  </a:pPr>
                  <a:r>
                    <a:rPr sz="600" b="1" spc="4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1989</a:t>
                  </a:r>
                  <a:r>
                    <a:rPr sz="600" b="1" spc="-19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～</a:t>
                  </a:r>
                  <a:r>
                    <a:rPr sz="600" b="1" spc="-19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900" b="1" spc="67" baseline="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2001</a:t>
                  </a:r>
                  <a:endParaRPr sz="900" b="1" spc="67" baseline="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6" name="object 6"/>
                <p:cNvSpPr txBox="1"/>
                <p:nvPr/>
              </p:nvSpPr>
              <p:spPr>
                <a:xfrm rot="20100000">
                  <a:off x="1906" y="6211"/>
                  <a:ext cx="2313" cy="242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 algn="ctr">
                    <a:lnSpc>
                      <a:spcPts val="1200"/>
                    </a:lnSpc>
                  </a:pPr>
                  <a:r>
                    <a:rPr sz="1800" b="1" spc="44" baseline="2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快速发展时期</a:t>
                  </a:r>
                  <a:endParaRPr sz="1800" b="1" spc="44" baseline="2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 rot="480000">
                <a:off x="2700" y="4078"/>
                <a:ext cx="1256" cy="408"/>
                <a:chOff x="5141" y="4739"/>
                <a:chExt cx="1256" cy="408"/>
              </a:xfrm>
            </p:grpSpPr>
            <p:sp>
              <p:nvSpPr>
                <p:cNvPr id="39" name="object 7"/>
                <p:cNvSpPr txBox="1"/>
                <p:nvPr/>
              </p:nvSpPr>
              <p:spPr>
                <a:xfrm rot="20100000">
                  <a:off x="5172" y="4739"/>
                  <a:ext cx="924" cy="1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600"/>
                    </a:lnSpc>
                  </a:pPr>
                  <a:r>
                    <a:rPr sz="600" b="1" spc="4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2001</a:t>
                  </a:r>
                  <a:r>
                    <a:rPr sz="600" b="1" spc="-19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～</a:t>
                  </a:r>
                  <a:r>
                    <a:rPr sz="600" b="1" spc="-19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900" b="1" spc="112" baseline="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2005</a:t>
                  </a:r>
                  <a:endParaRPr sz="900" b="1" spc="112" baseline="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41" name="object 8"/>
                <p:cNvSpPr txBox="1"/>
                <p:nvPr/>
              </p:nvSpPr>
              <p:spPr>
                <a:xfrm rot="20100000">
                  <a:off x="5141" y="4905"/>
                  <a:ext cx="1257" cy="242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1200"/>
                    </a:lnSpc>
                  </a:pPr>
                  <a:r>
                    <a:rPr sz="1200" b="1" spc="3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rPr>
                    <a:t>软件正版化</a:t>
                  </a:r>
                  <a:endParaRPr sz="1200" b="1" spc="3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 rot="480000">
                <a:off x="4569" y="3534"/>
                <a:ext cx="1078" cy="434"/>
                <a:chOff x="7807" y="3409"/>
                <a:chExt cx="1078" cy="434"/>
              </a:xfrm>
            </p:grpSpPr>
            <p:sp>
              <p:nvSpPr>
                <p:cNvPr id="43" name="object 9"/>
                <p:cNvSpPr txBox="1"/>
                <p:nvPr/>
              </p:nvSpPr>
              <p:spPr>
                <a:xfrm rot="20100000">
                  <a:off x="7807" y="3409"/>
                  <a:ext cx="968" cy="1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600"/>
                    </a:lnSpc>
                  </a:pPr>
                  <a:r>
                    <a:rPr sz="600" b="1" spc="7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2005</a:t>
                  </a:r>
                  <a:r>
                    <a:rPr sz="600" b="1" spc="-18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～</a:t>
                  </a:r>
                  <a:r>
                    <a:rPr sz="600" b="1" spc="-18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900" b="1" spc="97" baseline="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2007</a:t>
                  </a:r>
                  <a:endParaRPr sz="900" b="1" spc="97" baseline="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44" name="object 10"/>
                <p:cNvSpPr txBox="1"/>
                <p:nvPr/>
              </p:nvSpPr>
              <p:spPr>
                <a:xfrm rot="20100000">
                  <a:off x="7869" y="3601"/>
                  <a:ext cx="1017" cy="242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1200"/>
                    </a:lnSpc>
                  </a:pPr>
                  <a:r>
                    <a:rPr sz="1200" b="1" spc="3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rPr>
                    <a:t>走向国际</a:t>
                  </a:r>
                  <a:endParaRPr sz="1200" b="1" spc="3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rot="480000">
                <a:off x="6087" y="3103"/>
                <a:ext cx="1168" cy="406"/>
                <a:chOff x="10421" y="2173"/>
                <a:chExt cx="1168" cy="406"/>
              </a:xfrm>
            </p:grpSpPr>
            <p:sp>
              <p:nvSpPr>
                <p:cNvPr id="46" name="object 11"/>
                <p:cNvSpPr txBox="1"/>
                <p:nvPr/>
              </p:nvSpPr>
              <p:spPr>
                <a:xfrm rot="20100000">
                  <a:off x="10435" y="2173"/>
                  <a:ext cx="892" cy="1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600"/>
                    </a:lnSpc>
                  </a:pPr>
                  <a:r>
                    <a:rPr sz="600" b="1" spc="6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2007</a:t>
                  </a:r>
                  <a:r>
                    <a:rPr sz="600" b="1" spc="-18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～</a:t>
                  </a:r>
                  <a:r>
                    <a:rPr sz="600" b="1" spc="-18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900" b="1" spc="22" baseline="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2011</a:t>
                  </a:r>
                  <a:endParaRPr sz="900" b="1" spc="22" baseline="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48" name="object 12"/>
                <p:cNvSpPr txBox="1"/>
                <p:nvPr/>
              </p:nvSpPr>
              <p:spPr>
                <a:xfrm rot="20100000">
                  <a:off x="10421" y="2337"/>
                  <a:ext cx="1168" cy="242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1200"/>
                    </a:lnSpc>
                  </a:pPr>
                  <a:r>
                    <a:rPr sz="1200" b="1" spc="23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PC</a:t>
                  </a:r>
                  <a:r>
                    <a:rPr sz="1200" b="1" spc="-37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1200" b="1" spc="3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互联网</a:t>
                  </a:r>
                  <a:endParaRPr sz="1200" b="1" spc="3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34" name="组合 233"/>
            <p:cNvGrpSpPr/>
            <p:nvPr/>
          </p:nvGrpSpPr>
          <p:grpSpPr>
            <a:xfrm>
              <a:off x="11005" y="5887"/>
              <a:ext cx="6823" cy="2322"/>
              <a:chOff x="7660" y="663"/>
              <a:chExt cx="6823" cy="2322"/>
            </a:xfrm>
          </p:grpSpPr>
          <p:grpSp>
            <p:nvGrpSpPr>
              <p:cNvPr id="49" name="组合 48"/>
              <p:cNvGrpSpPr/>
              <p:nvPr/>
            </p:nvGrpSpPr>
            <p:grpSpPr>
              <a:xfrm rot="480000">
                <a:off x="7660" y="2567"/>
                <a:ext cx="1256" cy="419"/>
                <a:chOff x="4541" y="8519"/>
                <a:chExt cx="1256" cy="419"/>
              </a:xfrm>
            </p:grpSpPr>
            <p:sp>
              <p:nvSpPr>
                <p:cNvPr id="50" name="object 4"/>
                <p:cNvSpPr txBox="1"/>
                <p:nvPr/>
              </p:nvSpPr>
              <p:spPr>
                <a:xfrm rot="20100000">
                  <a:off x="4603" y="8519"/>
                  <a:ext cx="910" cy="1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600"/>
                    </a:lnSpc>
                  </a:pPr>
                  <a:r>
                    <a:rPr sz="600" b="1" spc="1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2011</a:t>
                  </a:r>
                  <a:r>
                    <a:rPr sz="600" b="1" spc="-19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～</a:t>
                  </a:r>
                  <a:r>
                    <a:rPr sz="600" b="1" spc="-18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900" b="1" spc="67" baseline="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2012</a:t>
                  </a:r>
                  <a:endParaRPr sz="900" b="1" spc="67" baseline="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51" name="object 5"/>
                <p:cNvSpPr txBox="1"/>
                <p:nvPr/>
              </p:nvSpPr>
              <p:spPr>
                <a:xfrm rot="20100000">
                  <a:off x="4541" y="8696"/>
                  <a:ext cx="1257" cy="242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1200"/>
                    </a:lnSpc>
                  </a:pPr>
                  <a:r>
                    <a:rPr sz="1200" b="1" spc="3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rPr>
                    <a:t>移动互联网</a:t>
                  </a:r>
                  <a:endParaRPr sz="1200" b="1" spc="3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 rot="480000">
                <a:off x="9016" y="1962"/>
                <a:ext cx="2217" cy="432"/>
                <a:chOff x="5968" y="7565"/>
                <a:chExt cx="2217" cy="432"/>
              </a:xfrm>
            </p:grpSpPr>
            <p:sp>
              <p:nvSpPr>
                <p:cNvPr id="54" name="object 7"/>
                <p:cNvSpPr txBox="1"/>
                <p:nvPr/>
              </p:nvSpPr>
              <p:spPr>
                <a:xfrm rot="20220000">
                  <a:off x="6544" y="7565"/>
                  <a:ext cx="916" cy="1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600"/>
                    </a:lnSpc>
                  </a:pPr>
                  <a:r>
                    <a:rPr sz="600" b="1" spc="4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2015</a:t>
                  </a:r>
                  <a:r>
                    <a:rPr sz="600" b="1" spc="-18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～</a:t>
                  </a:r>
                  <a:r>
                    <a:rPr sz="600" b="1" spc="-18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900" b="1" spc="52" baseline="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2017</a:t>
                  </a:r>
                  <a:endParaRPr sz="900" b="1" spc="52" baseline="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55" name="object 8"/>
                <p:cNvSpPr txBox="1"/>
                <p:nvPr/>
              </p:nvSpPr>
              <p:spPr>
                <a:xfrm rot="20100000">
                  <a:off x="5968" y="7755"/>
                  <a:ext cx="2217" cy="242"/>
                </a:xfrm>
                <a:prstGeom prst="rect">
                  <a:avLst/>
                </a:prstGeom>
              </p:spPr>
              <p:txBody>
                <a:bodyPr vert="horz" wrap="square" lIns="0" tIns="1905" rIns="0" bIns="0" rtlCol="0">
                  <a:spAutoFit/>
                </a:bodyPr>
                <a:p>
                  <a:pPr algn="ctr">
                    <a:lnSpc>
                      <a:spcPts val="1185"/>
                    </a:lnSpc>
                    <a:spcBef>
                      <a:spcPts val="15"/>
                    </a:spcBef>
                  </a:pPr>
                  <a:r>
                    <a:rPr sz="1200" b="1" spc="-54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1200" b="1" spc="44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向服务转型</a:t>
                  </a:r>
                  <a:endParaRPr sz="1200" b="1" spc="44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 rot="480000">
                <a:off x="11396" y="1235"/>
                <a:ext cx="1742" cy="458"/>
                <a:chOff x="8739" y="6341"/>
                <a:chExt cx="1742" cy="458"/>
              </a:xfrm>
            </p:grpSpPr>
            <p:sp>
              <p:nvSpPr>
                <p:cNvPr id="57" name="object 9"/>
                <p:cNvSpPr txBox="1"/>
                <p:nvPr/>
              </p:nvSpPr>
              <p:spPr>
                <a:xfrm rot="20100000">
                  <a:off x="9110" y="6341"/>
                  <a:ext cx="828" cy="1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600"/>
                    </a:lnSpc>
                  </a:pPr>
                  <a:r>
                    <a:rPr sz="600" b="1" spc="3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2017</a:t>
                  </a:r>
                  <a:r>
                    <a:rPr sz="600" b="1" spc="-18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～</a:t>
                  </a:r>
                  <a:r>
                    <a:rPr sz="600" b="1" spc="-185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900" b="1" spc="67" baseline="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2018</a:t>
                  </a:r>
                  <a:endParaRPr sz="900" b="1" spc="67" baseline="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58" name="object 10"/>
                <p:cNvSpPr txBox="1"/>
                <p:nvPr/>
              </p:nvSpPr>
              <p:spPr>
                <a:xfrm rot="20100000">
                  <a:off x="8739" y="6557"/>
                  <a:ext cx="1743" cy="242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1200"/>
                    </a:lnSpc>
                  </a:pPr>
                  <a:r>
                    <a:rPr sz="1200" b="1" spc="3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rPr>
                    <a:t>为用户提供内容</a:t>
                  </a:r>
                  <a:endParaRPr sz="1200" b="1" spc="3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 rot="480000">
                <a:off x="13543" y="663"/>
                <a:ext cx="940" cy="452"/>
                <a:chOff x="11688" y="5083"/>
                <a:chExt cx="940" cy="452"/>
              </a:xfrm>
            </p:grpSpPr>
            <p:sp>
              <p:nvSpPr>
                <p:cNvPr id="60" name="object 11"/>
                <p:cNvSpPr txBox="1"/>
                <p:nvPr/>
              </p:nvSpPr>
              <p:spPr>
                <a:xfrm rot="20100000">
                  <a:off x="11688" y="5083"/>
                  <a:ext cx="895" cy="1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600"/>
                    </a:lnSpc>
                  </a:pPr>
                  <a:r>
                    <a:rPr sz="600" b="1" spc="4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2018</a:t>
                  </a:r>
                  <a:r>
                    <a:rPr sz="600" b="1" spc="-19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～</a:t>
                  </a:r>
                  <a:r>
                    <a:rPr sz="600" b="1" spc="-19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 </a:t>
                  </a:r>
                  <a:r>
                    <a:rPr sz="900" b="1" spc="67" baseline="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2019</a:t>
                  </a:r>
                  <a:endParaRPr sz="900" b="1" spc="67" baseline="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61" name="object 12"/>
                <p:cNvSpPr txBox="1"/>
                <p:nvPr/>
              </p:nvSpPr>
              <p:spPr>
                <a:xfrm rot="20100000">
                  <a:off x="11848" y="5293"/>
                  <a:ext cx="780" cy="242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p>
                  <a:pPr>
                    <a:lnSpc>
                      <a:spcPts val="1200"/>
                    </a:lnSpc>
                  </a:pPr>
                  <a:r>
                    <a:rPr sz="1200" b="1" spc="3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rPr>
                    <a:t>全平台</a:t>
                  </a:r>
                  <a:endParaRPr sz="1200" b="1" spc="3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36" name="组合 235"/>
            <p:cNvGrpSpPr/>
            <p:nvPr/>
          </p:nvGrpSpPr>
          <p:grpSpPr>
            <a:xfrm>
              <a:off x="815" y="1783"/>
              <a:ext cx="17666" cy="8586"/>
              <a:chOff x="441" y="1717"/>
              <a:chExt cx="17666" cy="8586"/>
            </a:xfrm>
          </p:grpSpPr>
          <p:grpSp>
            <p:nvGrpSpPr>
              <p:cNvPr id="62" name="组合 61"/>
              <p:cNvGrpSpPr/>
              <p:nvPr/>
            </p:nvGrpSpPr>
            <p:grpSpPr>
              <a:xfrm rot="20460000">
                <a:off x="441" y="5115"/>
                <a:ext cx="17233" cy="1815"/>
                <a:chOff x="975" y="4271"/>
                <a:chExt cx="17233" cy="2460"/>
              </a:xfrm>
            </p:grpSpPr>
            <p:sp>
              <p:nvSpPr>
                <p:cNvPr id="63" name="线条"/>
                <p:cNvSpPr/>
                <p:nvPr/>
              </p:nvSpPr>
              <p:spPr>
                <a:xfrm>
                  <a:off x="1647" y="5479"/>
                  <a:ext cx="15874" cy="0"/>
                </a:xfrm>
                <a:prstGeom prst="line">
                  <a:avLst/>
                </a:prstGeom>
                <a:ln w="38100" cap="flat" cmpd="sng">
                  <a:solidFill>
                    <a:srgbClr val="E2C193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</p:spPr>
              <p:txBody>
                <a:bodyPr lIns="50800" tIns="50800" rIns="50800" bIns="50800" anchor="ctr"/>
                <a:p>
                  <a:pPr algn="ctr" defTabSz="825500"/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grpSp>
              <p:nvGrpSpPr>
                <p:cNvPr id="65" name="组合 64"/>
                <p:cNvGrpSpPr/>
                <p:nvPr/>
              </p:nvGrpSpPr>
              <p:grpSpPr>
                <a:xfrm rot="0">
                  <a:off x="975" y="5145"/>
                  <a:ext cx="1190" cy="1585"/>
                  <a:chOff x="560" y="5145"/>
                  <a:chExt cx="1190" cy="1585"/>
                </a:xfrm>
              </p:grpSpPr>
              <p:grpSp>
                <p:nvGrpSpPr>
                  <p:cNvPr id="76" name="组合 75"/>
                  <p:cNvGrpSpPr/>
                  <p:nvPr/>
                </p:nvGrpSpPr>
                <p:grpSpPr>
                  <a:xfrm>
                    <a:off x="560" y="5145"/>
                    <a:ext cx="1190" cy="667"/>
                    <a:chOff x="560" y="5150"/>
                    <a:chExt cx="1190" cy="667"/>
                  </a:xfrm>
                </p:grpSpPr>
                <p:sp>
                  <p:nvSpPr>
                    <p:cNvPr id="77" name="圆角矩形"/>
                    <p:cNvSpPr/>
                    <p:nvPr/>
                  </p:nvSpPr>
                  <p:spPr>
                    <a:xfrm>
                      <a:off x="560" y="5150"/>
                      <a:ext cx="1190" cy="66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71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lstStyle/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71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8" name="1989"/>
                    <p:cNvSpPr/>
                    <p:nvPr/>
                  </p:nvSpPr>
                  <p:spPr>
                    <a:xfrm>
                      <a:off x="693" y="5245"/>
                      <a:ext cx="987" cy="50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noFill/>
                    </a:ln>
                  </p:spPr>
                  <p:txBody>
                    <a:bodyPr tIns="91439" bIns="91439" anchor="ctr"/>
                    <a:p>
                      <a:pPr algn="ctr"/>
                      <a:r>
                        <a:rPr lang="en-US" altLang="zh-CN" sz="1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1988</a:t>
                      </a:r>
                      <a:endParaRPr lang="en-US" altLang="zh-CN" sz="1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79" name="线条"/>
                  <p:cNvSpPr/>
                  <p:nvPr/>
                </p:nvSpPr>
                <p:spPr>
                  <a:xfrm flipH="1" flipV="1">
                    <a:off x="1171" y="5828"/>
                    <a:ext cx="1" cy="902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80" name="组合 79"/>
                <p:cNvGrpSpPr/>
                <p:nvPr/>
              </p:nvGrpSpPr>
              <p:grpSpPr>
                <a:xfrm rot="0">
                  <a:off x="2782" y="4271"/>
                  <a:ext cx="1190" cy="1549"/>
                  <a:chOff x="3008" y="4271"/>
                  <a:chExt cx="1190" cy="1549"/>
                </a:xfrm>
              </p:grpSpPr>
              <p:grpSp>
                <p:nvGrpSpPr>
                  <p:cNvPr id="86" name="组合 85"/>
                  <p:cNvGrpSpPr/>
                  <p:nvPr/>
                </p:nvGrpSpPr>
                <p:grpSpPr>
                  <a:xfrm>
                    <a:off x="3008" y="5153"/>
                    <a:ext cx="1190" cy="667"/>
                    <a:chOff x="2996" y="5089"/>
                    <a:chExt cx="1190" cy="667"/>
                  </a:xfrm>
                </p:grpSpPr>
                <p:sp>
                  <p:nvSpPr>
                    <p:cNvPr id="87" name="圆角矩形"/>
                    <p:cNvSpPr/>
                    <p:nvPr/>
                  </p:nvSpPr>
                  <p:spPr>
                    <a:xfrm rot="10800000">
                      <a:off x="2996" y="5089"/>
                      <a:ext cx="1190" cy="66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71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lstStyle/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71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9" name="2001"/>
                    <p:cNvSpPr/>
                    <p:nvPr/>
                  </p:nvSpPr>
                  <p:spPr>
                    <a:xfrm>
                      <a:off x="3113" y="5177"/>
                      <a:ext cx="987" cy="50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noFill/>
                    </a:ln>
                  </p:spPr>
                  <p:txBody>
                    <a:bodyPr tIns="91439" bIns="91439" anchor="ctr"/>
                    <a:p>
                      <a:pPr algn="ctr"/>
                      <a:r>
                        <a:rPr lang="en-US" altLang="zh-CN" sz="1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2001</a:t>
                      </a:r>
                      <a:endParaRPr lang="en-US" altLang="zh-CN" sz="1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90" name="线条"/>
                  <p:cNvSpPr/>
                  <p:nvPr/>
                </p:nvSpPr>
                <p:spPr>
                  <a:xfrm rot="10800000" flipV="1">
                    <a:off x="3580" y="4271"/>
                    <a:ext cx="23" cy="849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91" name="组合 90"/>
                <p:cNvGrpSpPr/>
                <p:nvPr/>
              </p:nvGrpSpPr>
              <p:grpSpPr>
                <a:xfrm rot="0">
                  <a:off x="4573" y="5154"/>
                  <a:ext cx="1190" cy="1577"/>
                  <a:chOff x="5440" y="5153"/>
                  <a:chExt cx="1190" cy="1577"/>
                </a:xfrm>
              </p:grpSpPr>
              <p:grpSp>
                <p:nvGrpSpPr>
                  <p:cNvPr id="92" name="组合 91"/>
                  <p:cNvGrpSpPr/>
                  <p:nvPr/>
                </p:nvGrpSpPr>
                <p:grpSpPr>
                  <a:xfrm>
                    <a:off x="5440" y="5153"/>
                    <a:ext cx="1190" cy="667"/>
                    <a:chOff x="5395" y="5158"/>
                    <a:chExt cx="1190" cy="667"/>
                  </a:xfrm>
                </p:grpSpPr>
                <p:sp>
                  <p:nvSpPr>
                    <p:cNvPr id="93" name="圆角矩形"/>
                    <p:cNvSpPr/>
                    <p:nvPr/>
                  </p:nvSpPr>
                  <p:spPr>
                    <a:xfrm>
                      <a:off x="5395" y="5158"/>
                      <a:ext cx="1190" cy="66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71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lstStyle/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71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94" name="2005"/>
                    <p:cNvSpPr/>
                    <p:nvPr/>
                  </p:nvSpPr>
                  <p:spPr>
                    <a:xfrm>
                      <a:off x="5510" y="5245"/>
                      <a:ext cx="990" cy="50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noFill/>
                    </a:ln>
                  </p:spPr>
                  <p:txBody>
                    <a:bodyPr tIns="91439" bIns="91439" anchor="ctr"/>
                    <a:p>
                      <a:pPr algn="ctr"/>
                      <a:r>
                        <a:rPr lang="en-US" altLang="zh-CN" sz="1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2005</a:t>
                      </a:r>
                      <a:endParaRPr lang="en-US" altLang="zh-CN" sz="1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95" name="线条"/>
                  <p:cNvSpPr/>
                  <p:nvPr/>
                </p:nvSpPr>
                <p:spPr>
                  <a:xfrm flipH="1" flipV="1">
                    <a:off x="6035" y="5843"/>
                    <a:ext cx="1" cy="887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96" name="组合 95"/>
                <p:cNvGrpSpPr/>
                <p:nvPr/>
              </p:nvGrpSpPr>
              <p:grpSpPr>
                <a:xfrm rot="0">
                  <a:off x="6364" y="4272"/>
                  <a:ext cx="1190" cy="1548"/>
                  <a:chOff x="7872" y="4272"/>
                  <a:chExt cx="1190" cy="1548"/>
                </a:xfrm>
              </p:grpSpPr>
              <p:grpSp>
                <p:nvGrpSpPr>
                  <p:cNvPr id="97" name="组合 96"/>
                  <p:cNvGrpSpPr/>
                  <p:nvPr/>
                </p:nvGrpSpPr>
                <p:grpSpPr>
                  <a:xfrm>
                    <a:off x="7872" y="5153"/>
                    <a:ext cx="1190" cy="667"/>
                    <a:chOff x="7804" y="5233"/>
                    <a:chExt cx="1190" cy="667"/>
                  </a:xfrm>
                </p:grpSpPr>
                <p:sp>
                  <p:nvSpPr>
                    <p:cNvPr id="98" name="圆角矩形"/>
                    <p:cNvSpPr/>
                    <p:nvPr/>
                  </p:nvSpPr>
                  <p:spPr>
                    <a:xfrm rot="10800000">
                      <a:off x="7804" y="5233"/>
                      <a:ext cx="1190" cy="66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71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lstStyle/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71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99" name="2007"/>
                    <p:cNvSpPr/>
                    <p:nvPr/>
                  </p:nvSpPr>
                  <p:spPr>
                    <a:xfrm>
                      <a:off x="7920" y="5320"/>
                      <a:ext cx="988" cy="50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noFill/>
                    </a:ln>
                  </p:spPr>
                  <p:txBody>
                    <a:bodyPr tIns="91439" bIns="91439" anchor="ctr"/>
                    <a:p>
                      <a:pPr algn="ctr"/>
                      <a:r>
                        <a:rPr lang="en-US" altLang="zh-CN" sz="1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2007</a:t>
                      </a:r>
                      <a:endParaRPr lang="en-US" altLang="zh-CN" sz="1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00" name="线条"/>
                  <p:cNvSpPr/>
                  <p:nvPr/>
                </p:nvSpPr>
                <p:spPr>
                  <a:xfrm rot="10800000" flipH="1" flipV="1">
                    <a:off x="8467" y="4272"/>
                    <a:ext cx="1" cy="857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 rot="0">
                  <a:off x="8155" y="5154"/>
                  <a:ext cx="1190" cy="1576"/>
                  <a:chOff x="10298" y="5153"/>
                  <a:chExt cx="1190" cy="1576"/>
                </a:xfrm>
              </p:grpSpPr>
              <p:grpSp>
                <p:nvGrpSpPr>
                  <p:cNvPr id="102" name="组合 101"/>
                  <p:cNvGrpSpPr/>
                  <p:nvPr/>
                </p:nvGrpSpPr>
                <p:grpSpPr>
                  <a:xfrm rot="0">
                    <a:off x="10298" y="5153"/>
                    <a:ext cx="1190" cy="666"/>
                    <a:chOff x="10211" y="5158"/>
                    <a:chExt cx="1190" cy="666"/>
                  </a:xfrm>
                </p:grpSpPr>
                <p:sp>
                  <p:nvSpPr>
                    <p:cNvPr id="103" name="圆角矩形"/>
                    <p:cNvSpPr/>
                    <p:nvPr/>
                  </p:nvSpPr>
                  <p:spPr>
                    <a:xfrm>
                      <a:off x="10211" y="5158"/>
                      <a:ext cx="1190" cy="66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71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lstStyle/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71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04" name="2011"/>
                    <p:cNvSpPr/>
                    <p:nvPr/>
                  </p:nvSpPr>
                  <p:spPr>
                    <a:xfrm>
                      <a:off x="10313" y="5238"/>
                      <a:ext cx="987" cy="50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noFill/>
                    </a:ln>
                  </p:spPr>
                  <p:txBody>
                    <a:bodyPr tIns="91439" bIns="91439" anchor="ctr"/>
                    <a:p>
                      <a:pPr algn="ctr"/>
                      <a:r>
                        <a:rPr lang="en-US" altLang="zh-CN" sz="1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2011</a:t>
                      </a:r>
                      <a:endParaRPr lang="en-US" altLang="zh-CN" sz="1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05" name="线条"/>
                  <p:cNvSpPr/>
                  <p:nvPr/>
                </p:nvSpPr>
                <p:spPr>
                  <a:xfrm flipH="1" flipV="1">
                    <a:off x="10892" y="5813"/>
                    <a:ext cx="1" cy="917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6" name="组合 105"/>
                <p:cNvGrpSpPr/>
                <p:nvPr/>
              </p:nvGrpSpPr>
              <p:grpSpPr>
                <a:xfrm rot="0">
                  <a:off x="11737" y="5153"/>
                  <a:ext cx="1190" cy="1577"/>
                  <a:chOff x="15161" y="5153"/>
                  <a:chExt cx="1190" cy="1577"/>
                </a:xfrm>
              </p:grpSpPr>
              <p:grpSp>
                <p:nvGrpSpPr>
                  <p:cNvPr id="107" name="组合 106"/>
                  <p:cNvGrpSpPr/>
                  <p:nvPr/>
                </p:nvGrpSpPr>
                <p:grpSpPr>
                  <a:xfrm>
                    <a:off x="15161" y="5153"/>
                    <a:ext cx="1190" cy="666"/>
                    <a:chOff x="15030" y="5158"/>
                    <a:chExt cx="1190" cy="666"/>
                  </a:xfrm>
                </p:grpSpPr>
                <p:sp>
                  <p:nvSpPr>
                    <p:cNvPr id="108" name="圆角矩形"/>
                    <p:cNvSpPr/>
                    <p:nvPr/>
                  </p:nvSpPr>
                  <p:spPr>
                    <a:xfrm>
                      <a:off x="15030" y="5158"/>
                      <a:ext cx="1190" cy="66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71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lstStyle/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71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09" name="2015"/>
                    <p:cNvSpPr/>
                    <p:nvPr/>
                  </p:nvSpPr>
                  <p:spPr>
                    <a:xfrm>
                      <a:off x="15130" y="5238"/>
                      <a:ext cx="990" cy="50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miter lim="400000"/>
                    </a:ln>
                  </p:spPr>
                  <p:txBody>
                    <a:bodyPr tIns="91439" bIns="91439" anchor="ctr"/>
                    <a:lstStyle>
                      <a:lvl1pPr algn="ctr" defTabSz="584200">
                        <a:defRPr sz="2300">
                          <a:solidFill>
                            <a:schemeClr val="accent6">
                              <a:hueOff val="-5752941"/>
                              <a:satOff val="-41771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lvl1pPr>
                    </a:lstStyle>
                    <a:p>
                      <a:pPr fontAlgn="base"/>
                      <a:r>
                        <a:rPr lang="en-US" sz="1000" strike="noStrike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2015</a:t>
                      </a:r>
                      <a:endParaRPr lang="en-US" sz="1000" strike="noStrike" noProof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10" name="线条"/>
                  <p:cNvSpPr/>
                  <p:nvPr/>
                </p:nvSpPr>
                <p:spPr>
                  <a:xfrm flipH="1" flipV="1">
                    <a:off x="15756" y="5836"/>
                    <a:ext cx="1" cy="894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11" name="组合 110"/>
                <p:cNvGrpSpPr/>
                <p:nvPr/>
              </p:nvGrpSpPr>
              <p:grpSpPr>
                <a:xfrm rot="0">
                  <a:off x="9946" y="4292"/>
                  <a:ext cx="1190" cy="1507"/>
                  <a:chOff x="12729" y="4313"/>
                  <a:chExt cx="1190" cy="1507"/>
                </a:xfrm>
              </p:grpSpPr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12729" y="5152"/>
                    <a:ext cx="1190" cy="668"/>
                    <a:chOff x="12631" y="5201"/>
                    <a:chExt cx="1190" cy="668"/>
                  </a:xfrm>
                </p:grpSpPr>
                <p:sp>
                  <p:nvSpPr>
                    <p:cNvPr id="113" name="圆角矩形"/>
                    <p:cNvSpPr/>
                    <p:nvPr/>
                  </p:nvSpPr>
                  <p:spPr>
                    <a:xfrm rot="10800000">
                      <a:off x="12631" y="5201"/>
                      <a:ext cx="1190" cy="66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70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lstStyle/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70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14" name="2007"/>
                    <p:cNvSpPr/>
                    <p:nvPr/>
                  </p:nvSpPr>
                  <p:spPr>
                    <a:xfrm>
                      <a:off x="12733" y="5283"/>
                      <a:ext cx="987" cy="50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noFill/>
                    </a:ln>
                  </p:spPr>
                  <p:txBody>
                    <a:bodyPr tIns="91439" bIns="91439" anchor="ctr"/>
                    <a:p>
                      <a:pPr algn="ctr"/>
                      <a:r>
                        <a:rPr lang="en-US" altLang="zh-CN" sz="1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2013</a:t>
                      </a:r>
                      <a:endParaRPr lang="en-US" altLang="zh-CN" sz="1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15" name="线条"/>
                  <p:cNvSpPr/>
                  <p:nvPr/>
                </p:nvSpPr>
                <p:spPr>
                  <a:xfrm rot="10800000" flipH="1" flipV="1">
                    <a:off x="13323" y="4313"/>
                    <a:ext cx="1" cy="840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16" name="组合 115"/>
                <p:cNvGrpSpPr/>
                <p:nvPr/>
              </p:nvGrpSpPr>
              <p:grpSpPr>
                <a:xfrm rot="0">
                  <a:off x="13528" y="4288"/>
                  <a:ext cx="1190" cy="1514"/>
                  <a:chOff x="17593" y="4305"/>
                  <a:chExt cx="1190" cy="1514"/>
                </a:xfrm>
              </p:grpSpPr>
              <p:grpSp>
                <p:nvGrpSpPr>
                  <p:cNvPr id="117" name="组合 116"/>
                  <p:cNvGrpSpPr/>
                  <p:nvPr/>
                </p:nvGrpSpPr>
                <p:grpSpPr>
                  <a:xfrm>
                    <a:off x="17593" y="5153"/>
                    <a:ext cx="1190" cy="666"/>
                    <a:chOff x="17584" y="5153"/>
                    <a:chExt cx="1190" cy="666"/>
                  </a:xfrm>
                </p:grpSpPr>
                <p:sp>
                  <p:nvSpPr>
                    <p:cNvPr id="118" name="圆角矩形"/>
                    <p:cNvSpPr/>
                    <p:nvPr/>
                  </p:nvSpPr>
                  <p:spPr>
                    <a:xfrm rot="10800000">
                      <a:off x="17584" y="5153"/>
                      <a:ext cx="1190" cy="66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69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lstStyle/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69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19" name="2007"/>
                    <p:cNvSpPr/>
                    <p:nvPr/>
                  </p:nvSpPr>
                  <p:spPr>
                    <a:xfrm>
                      <a:off x="17685" y="5233"/>
                      <a:ext cx="988" cy="50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noFill/>
                    </a:ln>
                  </p:spPr>
                  <p:txBody>
                    <a:bodyPr tIns="91439" bIns="91439" anchor="ctr"/>
                    <a:p>
                      <a:pPr algn="ctr"/>
                      <a:r>
                        <a:rPr lang="en-US" altLang="zh-CN" sz="1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2017</a:t>
                      </a:r>
                      <a:endParaRPr lang="en-US" altLang="zh-CN" sz="1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20" name="线条"/>
                  <p:cNvSpPr/>
                  <p:nvPr/>
                </p:nvSpPr>
                <p:spPr>
                  <a:xfrm rot="10800000" flipH="1" flipV="1">
                    <a:off x="18188" y="4305"/>
                    <a:ext cx="1" cy="841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21" name="组合 120"/>
                <p:cNvGrpSpPr/>
                <p:nvPr/>
              </p:nvGrpSpPr>
              <p:grpSpPr>
                <a:xfrm rot="0">
                  <a:off x="17018" y="4273"/>
                  <a:ext cx="1190" cy="1548"/>
                  <a:chOff x="3008" y="4271"/>
                  <a:chExt cx="1190" cy="1548"/>
                </a:xfrm>
              </p:grpSpPr>
              <p:grpSp>
                <p:nvGrpSpPr>
                  <p:cNvPr id="122" name="组合 121"/>
                  <p:cNvGrpSpPr/>
                  <p:nvPr/>
                </p:nvGrpSpPr>
                <p:grpSpPr>
                  <a:xfrm>
                    <a:off x="3008" y="5153"/>
                    <a:ext cx="1190" cy="666"/>
                    <a:chOff x="2996" y="5089"/>
                    <a:chExt cx="1190" cy="666"/>
                  </a:xfrm>
                </p:grpSpPr>
                <p:sp>
                  <p:nvSpPr>
                    <p:cNvPr id="123" name="圆角矩形"/>
                    <p:cNvSpPr/>
                    <p:nvPr/>
                  </p:nvSpPr>
                  <p:spPr>
                    <a:xfrm rot="10800000">
                      <a:off x="2996" y="5089"/>
                      <a:ext cx="1190" cy="66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70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70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24" name="2001"/>
                    <p:cNvSpPr/>
                    <p:nvPr/>
                  </p:nvSpPr>
                  <p:spPr>
                    <a:xfrm>
                      <a:off x="3098" y="5170"/>
                      <a:ext cx="987" cy="50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noFill/>
                    </a:ln>
                  </p:spPr>
                  <p:txBody>
                    <a:bodyPr tIns="91439" bIns="91439" anchor="ctr"/>
                    <a:p>
                      <a:pPr algn="ctr"/>
                      <a:r>
                        <a:rPr lang="en-US" altLang="zh-CN" sz="1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2019</a:t>
                      </a:r>
                      <a:endParaRPr lang="en-US" altLang="zh-CN" sz="1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25" name="线条"/>
                  <p:cNvSpPr/>
                  <p:nvPr/>
                </p:nvSpPr>
                <p:spPr>
                  <a:xfrm rot="10800000" flipV="1">
                    <a:off x="3580" y="4271"/>
                    <a:ext cx="23" cy="849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 rot="0">
                  <a:off x="15319" y="5153"/>
                  <a:ext cx="1190" cy="1577"/>
                  <a:chOff x="15161" y="5153"/>
                  <a:chExt cx="1190" cy="1577"/>
                </a:xfrm>
              </p:grpSpPr>
              <p:grpSp>
                <p:nvGrpSpPr>
                  <p:cNvPr id="127" name="组合 126"/>
                  <p:cNvGrpSpPr/>
                  <p:nvPr/>
                </p:nvGrpSpPr>
                <p:grpSpPr>
                  <a:xfrm>
                    <a:off x="15161" y="5153"/>
                    <a:ext cx="1190" cy="666"/>
                    <a:chOff x="15030" y="5158"/>
                    <a:chExt cx="1190" cy="666"/>
                  </a:xfrm>
                </p:grpSpPr>
                <p:sp>
                  <p:nvSpPr>
                    <p:cNvPr id="128" name="圆角矩形"/>
                    <p:cNvSpPr/>
                    <p:nvPr/>
                  </p:nvSpPr>
                  <p:spPr>
                    <a:xfrm>
                      <a:off x="15030" y="5158"/>
                      <a:ext cx="1190" cy="66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>
                        <a:hueOff val="-5752941"/>
                        <a:satOff val="-41770"/>
                        <a:lumOff val="52156"/>
                      </a:schemeClr>
                    </a:solidFill>
                    <a:ln w="38100" cap="flat">
                      <a:solidFill>
                        <a:srgbClr val="E2C193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91439" tIns="91439" rIns="91439" bIns="91439" numCol="1" anchor="ctr">
                      <a:noAutofit/>
                    </a:bodyPr>
                    <a:lstStyle/>
                    <a:p>
                      <a:pPr algn="ctr" defTabSz="584200" fontAlgn="base">
                        <a:defRPr sz="2300">
                          <a:solidFill>
                            <a:schemeClr val="accent6">
                              <a:hueOff val="-5752941"/>
                              <a:satOff val="-41770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pPr>
                      <a:endParaRPr sz="20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29" name="2015"/>
                    <p:cNvSpPr/>
                    <p:nvPr/>
                  </p:nvSpPr>
                  <p:spPr>
                    <a:xfrm>
                      <a:off x="15130" y="5238"/>
                      <a:ext cx="990" cy="50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12700">
                      <a:miter lim="400000"/>
                    </a:ln>
                  </p:spPr>
                  <p:txBody>
                    <a:bodyPr tIns="91439" bIns="91439" anchor="ctr"/>
                    <a:lstStyle>
                      <a:lvl1pPr algn="ctr" defTabSz="584200">
                        <a:defRPr sz="2300">
                          <a:solidFill>
                            <a:schemeClr val="accent6">
                              <a:hueOff val="-5752941"/>
                              <a:satOff val="-41770"/>
                              <a:lumOff val="52156"/>
                            </a:schemeClr>
                          </a:solidFill>
                          <a:latin typeface="SF Compact Display Bold"/>
                          <a:ea typeface="SF Compact Display Bold"/>
                          <a:cs typeface="SF Compact Display Bold"/>
                          <a:sym typeface="SF Compact Display Bold"/>
                        </a:defRPr>
                      </a:lvl1pPr>
                    </a:lstStyle>
                    <a:p>
                      <a:pPr fontAlgn="base"/>
                      <a:r>
                        <a:rPr lang="en-US" sz="1000" strike="noStrike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2018</a:t>
                      </a:r>
                      <a:endParaRPr lang="en-US" sz="1000" strike="noStrike" noProof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30" name="线条"/>
                  <p:cNvSpPr/>
                  <p:nvPr/>
                </p:nvSpPr>
                <p:spPr>
                  <a:xfrm flipH="1" flipV="1">
                    <a:off x="15756" y="5836"/>
                    <a:ext cx="1" cy="894"/>
                  </a:xfrm>
                  <a:prstGeom prst="line">
                    <a:avLst/>
                  </a:prstGeom>
                  <a:ln w="38100" cap="flat" cmpd="sng">
                    <a:solidFill>
                      <a:srgbClr val="E2C193"/>
                    </a:solidFill>
                    <a:prstDash val="solid"/>
                    <a:miter lim="400000"/>
                    <a:headEnd type="oval" w="med" len="med"/>
                    <a:tailEnd type="none" w="med" len="med"/>
                  </a:ln>
                </p:spPr>
                <p:txBody>
                  <a:bodyPr wrap="square" lIns="50800" tIns="50800" rIns="50800" bIns="50800" anchor="ctr"/>
                  <a:p>
                    <a:pPr algn="ctr" defTabSz="584200"/>
                    <a:endParaRPr lang="zh-CN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31" name="文本框 27"/>
              <p:cNvSpPr txBox="1"/>
              <p:nvPr/>
            </p:nvSpPr>
            <p:spPr>
              <a:xfrm rot="20520000">
                <a:off x="474" y="9457"/>
                <a:ext cx="2921" cy="8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sz="1200" spc="20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金山创始人求伯君</a:t>
                </a:r>
                <a:endParaRPr sz="1200" spc="20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sz="1200" spc="20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推</a:t>
                </a:r>
                <a:r>
                  <a:rPr sz="1200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出 </a:t>
                </a:r>
                <a:r>
                  <a:rPr sz="1200" spc="22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WPS</a:t>
                </a:r>
                <a:r>
                  <a:rPr sz="1200" spc="-179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:r>
                  <a:rPr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1.0</a:t>
                </a:r>
                <a:endParaRPr lang="zh-CN" altLang="zh-CN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2" name="文本框 27"/>
              <p:cNvSpPr txBox="1"/>
              <p:nvPr/>
            </p:nvSpPr>
            <p:spPr>
              <a:xfrm rot="20520000">
                <a:off x="882" y="6325"/>
                <a:ext cx="3718" cy="8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打响政府采购第一枪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zh-CN" sz="120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获得国家科技进步二等奖</a:t>
                </a:r>
                <a:endParaRPr lang="zh-CN" altLang="zh-CN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3" name="文本框 27"/>
              <p:cNvSpPr txBox="1"/>
              <p:nvPr/>
            </p:nvSpPr>
            <p:spPr>
              <a:xfrm rot="20520000">
                <a:off x="2998" y="8331"/>
                <a:ext cx="4635" cy="8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863项目重大成果 WPS Office 2005 发布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WPS Office 个人版宣布免费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4" name="文本框 27"/>
              <p:cNvSpPr txBox="1"/>
              <p:nvPr/>
            </p:nvSpPr>
            <p:spPr>
              <a:xfrm rot="20520000">
                <a:off x="4311" y="5173"/>
                <a:ext cx="3633" cy="8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进军日本市场开启国际化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再获国家科技进步二等奖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5" name="文本框 27"/>
              <p:cNvSpPr txBox="1"/>
              <p:nvPr/>
            </p:nvSpPr>
            <p:spPr>
              <a:xfrm rot="20520000">
                <a:off x="7463" y="7099"/>
                <a:ext cx="3019" cy="4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WPS Office 移动版发布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6" name="文本框 27"/>
              <p:cNvSpPr txBox="1"/>
              <p:nvPr/>
            </p:nvSpPr>
            <p:spPr>
              <a:xfrm rot="20520000">
                <a:off x="7655" y="4019"/>
                <a:ext cx="3719" cy="8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通过核高基重大专项验收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WPS for Linux 版本发布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7" name="文本框 27"/>
              <p:cNvSpPr txBox="1"/>
              <p:nvPr/>
            </p:nvSpPr>
            <p:spPr>
              <a:xfrm rot="20520000">
                <a:off x="10605" y="6030"/>
                <a:ext cx="2894" cy="4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WPS</a:t>
                </a:r>
                <a:r>
                  <a:rPr lang="zh-CN" altLang="en-US" sz="1600" spc="-44" baseline="30000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+</a:t>
                </a: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一站式云办公发布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8" name="文本框 27"/>
              <p:cNvSpPr txBox="1"/>
              <p:nvPr/>
            </p:nvSpPr>
            <p:spPr>
              <a:xfrm rot="20520000">
                <a:off x="11327" y="2857"/>
                <a:ext cx="3142" cy="8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WPS Office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PC 与移动用户月活双过亿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9" name="文本框 27"/>
              <p:cNvSpPr txBox="1"/>
              <p:nvPr/>
            </p:nvSpPr>
            <p:spPr>
              <a:xfrm rot="20520000">
                <a:off x="13188" y="4820"/>
                <a:ext cx="4620" cy="8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「云·AI 未来办公大会」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WPS Office 2019、金山文档等新品发布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40" name="文本框 27"/>
              <p:cNvSpPr txBox="1"/>
              <p:nvPr/>
            </p:nvSpPr>
            <p:spPr>
              <a:xfrm rot="20520000">
                <a:off x="14340" y="1717"/>
                <a:ext cx="3767" cy="8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WPS Office for macOS 发布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 spc="-44" dirty="0"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真正实现 WPS for All</a:t>
                </a:r>
                <a:endParaRPr lang="zh-CN" altLang="en-US" sz="1200" spc="-44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2406" y="7569"/>
              <a:ext cx="5594" cy="1170"/>
              <a:chOff x="12406" y="7569"/>
              <a:chExt cx="5594" cy="1170"/>
            </a:xfrm>
          </p:grpSpPr>
          <p:sp>
            <p:nvSpPr>
              <p:cNvPr id="238" name="文本框 237"/>
              <p:cNvSpPr txBox="1"/>
              <p:nvPr/>
            </p:nvSpPr>
            <p:spPr>
              <a:xfrm rot="20580000">
                <a:off x="12406" y="8403"/>
                <a:ext cx="5594" cy="33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>
                  <a:spcAft>
                    <a:spcPts val="600"/>
                  </a:spcAft>
                </a:pPr>
                <a:r>
                  <a:rPr lang="zh-CN" altLang="en-US" sz="800" b="1" spc="-44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WPS Office for Windows / Linux / macOS / iOS / Android / Web </a:t>
                </a:r>
                <a:r>
                  <a:rPr lang="en-US" altLang="zh-CN" sz="800" b="1" spc="-44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/ Applet</a:t>
                </a:r>
                <a:endParaRPr lang="en-US" altLang="zh-CN" sz="800" b="1" spc="-44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 rot="20580000">
                <a:off x="13781" y="7569"/>
                <a:ext cx="2845" cy="704"/>
                <a:chOff x="5830" y="5045"/>
                <a:chExt cx="10634" cy="2631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5830" y="5568"/>
                  <a:ext cx="2793" cy="2108"/>
                </a:xfrm>
                <a:prstGeom prst="rect">
                  <a:avLst/>
                </a:prstGeom>
              </p:spPr>
            </p:pic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853" y="5045"/>
                  <a:ext cx="4491" cy="2631"/>
                </a:xfrm>
                <a:prstGeom prst="rect">
                  <a:avLst/>
                </a:pr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858" y="5509"/>
                  <a:ext cx="1034" cy="216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406" y="5508"/>
                  <a:ext cx="1058" cy="2168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必备的绘图技巧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快捷操作：</a:t>
            </a:r>
            <a:endParaRPr lang="zh-CN" altLang="en-US"/>
          </a:p>
          <a:p>
            <a:pPr lvl="1"/>
            <a:r>
              <a:rPr lang="zh-CN" altLang="en-US"/>
              <a:t>Shift 绘制图形：直线和等正图形</a:t>
            </a:r>
            <a:endParaRPr lang="zh-CN" altLang="en-US"/>
          </a:p>
          <a:p>
            <a:pPr lvl="1"/>
            <a:r>
              <a:rPr lang="zh-CN" altLang="en-US"/>
              <a:t>Shift 拖动图形角点：等比例缩放</a:t>
            </a:r>
            <a:endParaRPr lang="zh-CN" altLang="en-US"/>
          </a:p>
          <a:p>
            <a:pPr lvl="1"/>
            <a:r>
              <a:rPr lang="zh-CN" altLang="en-US"/>
              <a:t>Shift 拖动对象：水平或垂直移动</a:t>
            </a:r>
            <a:endParaRPr lang="zh-CN" altLang="en-US"/>
          </a:p>
          <a:p>
            <a:pPr lvl="1"/>
            <a:r>
              <a:rPr lang="zh-CN" altLang="en-US"/>
              <a:t>Ctrl 拖动对象：复制对象</a:t>
            </a:r>
            <a:endParaRPr lang="zh-CN" altLang="en-US"/>
          </a:p>
          <a:p>
            <a:pPr lvl="1"/>
            <a:r>
              <a:rPr lang="zh-CN" altLang="en-US"/>
              <a:t>Ctrl+Shift 拖动对象：水平或垂直复制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锁定绘图模式：连续插入形状</a:t>
            </a:r>
            <a:endParaRPr lang="zh-CN" altLang="en-US"/>
          </a:p>
          <a:p>
            <a:pPr lvl="0"/>
            <a:r>
              <a:rPr lang="zh-CN" altLang="en-US"/>
              <a:t>对齐工具：</a:t>
            </a:r>
            <a:endParaRPr lang="zh-CN" altLang="en-US"/>
          </a:p>
          <a:p>
            <a:pPr lvl="1"/>
            <a:r>
              <a:rPr lang="zh-CN" altLang="en-US"/>
              <a:t>对齐、分布、等尺寸</a:t>
            </a:r>
            <a:endParaRPr lang="zh-CN" altLang="en-US"/>
          </a:p>
          <a:p>
            <a:pPr lvl="0"/>
            <a:r>
              <a:rPr lang="zh-CN" altLang="en-US"/>
              <a:t>合并形状：</a:t>
            </a:r>
            <a:endParaRPr lang="zh-CN" altLang="en-US"/>
          </a:p>
          <a:p>
            <a:pPr lvl="1"/>
            <a:r>
              <a:rPr lang="zh-CN" altLang="en-US"/>
              <a:t>结合、组合、拆分、相交、剪除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4280" y="1280160"/>
            <a:ext cx="4700905" cy="483616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丰富的智能图形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4615" y="1327150"/>
            <a:ext cx="9462135" cy="49047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万能的取色器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427605" y="1211580"/>
            <a:ext cx="7336155" cy="4848860"/>
            <a:chOff x="3648" y="1908"/>
            <a:chExt cx="10326" cy="6825"/>
          </a:xfrm>
        </p:grpSpPr>
        <p:grpSp>
          <p:nvGrpSpPr>
            <p:cNvPr id="20" name="组合 19"/>
            <p:cNvGrpSpPr/>
            <p:nvPr/>
          </p:nvGrpSpPr>
          <p:grpSpPr>
            <a:xfrm>
              <a:off x="7058" y="3943"/>
              <a:ext cx="6916" cy="4790"/>
              <a:chOff x="9083" y="2442"/>
              <a:chExt cx="5038" cy="3489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083" y="2442"/>
                <a:ext cx="5038" cy="348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816" y="4296"/>
                <a:ext cx="524" cy="456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19" name="椭圆 18"/>
              <p:cNvSpPr/>
              <p:nvPr/>
            </p:nvSpPr>
            <p:spPr>
              <a:xfrm>
                <a:off x="12933" y="4771"/>
                <a:ext cx="1009" cy="1020"/>
              </a:xfrm>
              <a:prstGeom prst="ellipse">
                <a:avLst/>
              </a:prstGeom>
              <a:solidFill>
                <a:srgbClr val="FC8A45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0">
              <a:off x="7092" y="1908"/>
              <a:ext cx="2863" cy="1767"/>
              <a:chOff x="3059" y="1488"/>
              <a:chExt cx="2385" cy="147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9" y="1488"/>
                <a:ext cx="2385" cy="525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9" y="2105"/>
                <a:ext cx="945" cy="84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4" y="2105"/>
                <a:ext cx="1350" cy="855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8" y="1908"/>
              <a:ext cx="3273" cy="682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嵌入字体和</a:t>
            </a:r>
            <a:r>
              <a:rPr lang="zh-CN" altLang="en-US"/>
              <a:t>文件打包</a:t>
            </a:r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787400" y="1808480"/>
            <a:ext cx="10617725" cy="4003034"/>
            <a:chOff x="-6287" y="3011"/>
            <a:chExt cx="16883" cy="6365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1402" y="3011"/>
              <a:ext cx="9194" cy="6364"/>
              <a:chOff x="3808" y="2262"/>
              <a:chExt cx="9360" cy="648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3808" y="2262"/>
                <a:ext cx="9361" cy="6481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grpSp>
            <p:nvGrpSpPr>
              <p:cNvPr id="6" name="组合 5"/>
              <p:cNvGrpSpPr/>
              <p:nvPr/>
            </p:nvGrpSpPr>
            <p:grpSpPr>
              <a:xfrm rot="0">
                <a:off x="7425" y="6366"/>
                <a:ext cx="5402" cy="1274"/>
                <a:chOff x="5076" y="6147"/>
                <a:chExt cx="5402" cy="127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136" y="6241"/>
                  <a:ext cx="1343" cy="1087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pic>
            <p:sp>
              <p:nvSpPr>
                <p:cNvPr id="8" name="AutoShape 7"/>
                <p:cNvSpPr/>
                <p:nvPr/>
              </p:nvSpPr>
              <p:spPr>
                <a:xfrm>
                  <a:off x="8198" y="6291"/>
                  <a:ext cx="747" cy="986"/>
                </a:xfrm>
                <a:prstGeom prst="chevron">
                  <a:avLst>
                    <a:gd name="adj" fmla="val 37629"/>
                  </a:avLst>
                </a:prstGeom>
                <a:solidFill>
                  <a:srgbClr val="3D78EB"/>
                </a:solidFill>
                <a:ln w="9525">
                  <a:solidFill>
                    <a:schemeClr val="bg1">
                      <a:lumMod val="65000"/>
                    </a:schemeClr>
                  </a:solidFill>
                  <a:miter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p>
                  <a:pPr lvl="0"/>
                  <a:endParaRPr lang="zh-CN" altLang="en-US" sz="1350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5076" y="6147"/>
                  <a:ext cx="2931" cy="1275"/>
                  <a:chOff x="10722" y="7578"/>
                  <a:chExt cx="4038" cy="1756"/>
                </a:xfrm>
              </p:grpSpPr>
              <p:pic>
                <p:nvPicPr>
                  <p:cNvPr id="8202" name="Picture 10" descr="http://www.templatez.cn/uploads/allimg/2010-06/28152037-1-T524-lp.png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11648" y="7578"/>
                    <a:ext cx="2087" cy="1671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" name="Picture 6" descr="http://img1.gtimg.com/download/pics/hv1/41/171/778/50633096.jpg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3422" y="7749"/>
                    <a:ext cx="1339" cy="133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22" y="7664"/>
                    <a:ext cx="1239" cy="1670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6287" y="3012"/>
              <a:ext cx="7510" cy="636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内容占位符 11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>
                <a:sym typeface="+mn-ea"/>
              </a:rPr>
              <a:t>手机遥控</a:t>
            </a:r>
            <a:endParaRPr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手机直接控制电脑上的幻灯片放映及切换</a:t>
            </a:r>
            <a:endParaRPr lang="zh-CN" altLang="en-US"/>
          </a:p>
          <a:p>
            <a:pPr lvl="1"/>
            <a:r>
              <a:rPr lang="zh-CN" altLang="en-US"/>
              <a:t>方便</a:t>
            </a:r>
            <a:r>
              <a:rPr lang="zh-CN" altLang="en-US">
                <a:sym typeface="+mn-ea"/>
              </a:rPr>
              <a:t>现场演示</a:t>
            </a:r>
            <a:endParaRPr lang="zh-CN" altLang="en-US"/>
          </a:p>
        </p:txBody>
      </p:sp>
      <p:sp>
        <p:nvSpPr>
          <p:cNvPr id="19" name="内容占位符 18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altLang="zh-CN">
                <a:sym typeface="+mn-ea"/>
              </a:rPr>
              <a:t>WPS</a:t>
            </a:r>
            <a:r>
              <a:rPr>
                <a:sym typeface="+mn-ea"/>
              </a:rPr>
              <a:t>会议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多设备共享播放，跨屏协同，支持语音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脱离投影仪束缚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手机遥控和共享会议</a:t>
            </a: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783080" y="2867025"/>
            <a:ext cx="8625205" cy="3454400"/>
            <a:chOff x="3011" y="4137"/>
            <a:chExt cx="13583" cy="5440"/>
          </a:xfrm>
        </p:grpSpPr>
        <p:grpSp>
          <p:nvGrpSpPr>
            <p:cNvPr id="9" name="组合 8"/>
            <p:cNvGrpSpPr/>
            <p:nvPr/>
          </p:nvGrpSpPr>
          <p:grpSpPr>
            <a:xfrm rot="0">
              <a:off x="12102" y="4339"/>
              <a:ext cx="4492" cy="4966"/>
              <a:chOff x="8223" y="3870"/>
              <a:chExt cx="4492" cy="4966"/>
            </a:xfrm>
          </p:grpSpPr>
          <p:grpSp>
            <p:nvGrpSpPr>
              <p:cNvPr id="7" name="组合 6"/>
              <p:cNvGrpSpPr/>
              <p:nvPr/>
            </p:nvGrpSpPr>
            <p:grpSpPr>
              <a:xfrm rot="0">
                <a:off x="8223" y="3870"/>
                <a:ext cx="4492" cy="4966"/>
                <a:chOff x="372141" y="326533"/>
                <a:chExt cx="9885268" cy="10920856"/>
              </a:xfrm>
            </p:grpSpPr>
            <p:pic>
              <p:nvPicPr>
                <p:cNvPr id="8" name="Picture 2" descr="4899443_192753863001_2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275334" y="326533"/>
                  <a:ext cx="8982075" cy="4435475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</p:pic>
            <p:sp>
              <p:nvSpPr>
                <p:cNvPr id="10" name="AutoShape 6"/>
                <p:cNvSpPr/>
                <p:nvPr/>
              </p:nvSpPr>
              <p:spPr>
                <a:xfrm rot="2400000">
                  <a:off x="3720084" y="608359"/>
                  <a:ext cx="3616325" cy="3724275"/>
                </a:xfrm>
                <a:prstGeom prst="flowChartOr">
                  <a:avLst/>
                </a:prstGeom>
                <a:noFill/>
                <a:ln w="76200" cap="flat" cmpd="sng">
                  <a:solidFill>
                    <a:srgbClr val="FD3F52"/>
                  </a:solidFill>
                  <a:prstDash val="solid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D3F52"/>
                      </a:solidFill>
                    </a14:hiddenFill>
                  </a:ext>
                </a:extLst>
              </p:spPr>
              <p:txBody>
                <a:bodyPr lIns="71433" tIns="71433" rIns="71433" bIns="71433" anchor="ctr"/>
                <a:lstStyle>
                  <a:lvl1pPr marL="0" lvl="0" indent="0" algn="l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charset="-52"/>
                    <a:buNone/>
                    <a:defRPr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charset="-52"/>
                    <a:buNone/>
                    <a:defRPr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indent="0" algn="l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charset="-52"/>
                    <a:buNone/>
                    <a:defRPr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indent="0" algn="l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charset="-52"/>
                    <a:buNone/>
                    <a:defRPr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indent="0" algn="l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charset="-52"/>
                    <a:buNone/>
                    <a:defRPr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indent="0" algn="l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charset="-52"/>
                    <a:buNone/>
                    <a:defRPr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indent="0" algn="l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charset="-52"/>
                    <a:buNone/>
                    <a:defRPr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indent="0" algn="l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charset="-52"/>
                    <a:buNone/>
                    <a:defRPr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indent="0" algn="l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charset="-52"/>
                    <a:buNone/>
                    <a:defRPr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eaLnBrk="1" hangingPunct="1"/>
                  <a:endParaRPr lang="zh-CN" altLang="en-US" sz="900" dirty="0">
                    <a:solidFill>
                      <a:srgbClr val="414141"/>
                    </a:solidFill>
                    <a:latin typeface="等线" panose="02010600030101010101" charset="-122"/>
                    <a:ea typeface="等线" panose="02010600030101010101" charset="-122"/>
                    <a:sym typeface="ヒラギノ角ゴ Pro W3" charset="-122"/>
                  </a:endParaRPr>
                </a:p>
              </p:txBody>
            </p:sp>
            <p:pic>
              <p:nvPicPr>
                <p:cNvPr id="11" name="Picture 7" descr="电脑三件套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2141" y="6811914"/>
                  <a:ext cx="8982075" cy="4435475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</p:pic>
          </p:grpSp>
          <p:sp>
            <p:nvSpPr>
              <p:cNvPr id="17" name="AutoShape 7"/>
              <p:cNvSpPr/>
              <p:nvPr/>
            </p:nvSpPr>
            <p:spPr>
              <a:xfrm rot="5400000">
                <a:off x="9935" y="5609"/>
                <a:ext cx="1067" cy="1408"/>
              </a:xfrm>
              <a:prstGeom prst="chevron">
                <a:avLst>
                  <a:gd name="adj" fmla="val 37629"/>
                </a:avLst>
              </a:prstGeom>
              <a:solidFill>
                <a:schemeClr val="accent5"/>
              </a:solidFill>
              <a:ln w="9525">
                <a:noFill/>
                <a:miter/>
              </a:ln>
            </p:spPr>
            <p:txBody>
              <a:bodyPr anchor="ctr"/>
              <a:p>
                <a:pPr lvl="0"/>
                <a:endParaRPr lang="zh-CN" altLang="en-US" sz="135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011" y="4137"/>
              <a:ext cx="4355" cy="54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8250864" y="-17145"/>
            <a:ext cx="3940502" cy="6872605"/>
          </a:xfrm>
          <a:prstGeom prst="rect">
            <a:avLst/>
          </a:prstGeom>
          <a:solidFill>
            <a:srgbClr val="F7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8481573" y="787352"/>
            <a:ext cx="3484574" cy="3484572"/>
            <a:chOff x="3517274" y="3021973"/>
            <a:chExt cx="3836654" cy="3836654"/>
          </a:xfrm>
        </p:grpSpPr>
        <p:sp>
          <p:nvSpPr>
            <p:cNvPr id="94" name="六边形 93"/>
            <p:cNvSpPr/>
            <p:nvPr/>
          </p:nvSpPr>
          <p:spPr>
            <a:xfrm>
              <a:off x="4408346" y="302197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95" name="六边形 94"/>
            <p:cNvSpPr/>
            <p:nvPr/>
          </p:nvSpPr>
          <p:spPr>
            <a:xfrm rot="1800000">
              <a:off x="4922696" y="315979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96" name="六边形 95"/>
            <p:cNvSpPr/>
            <p:nvPr/>
          </p:nvSpPr>
          <p:spPr>
            <a:xfrm rot="3600000">
              <a:off x="5299226" y="353632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97" name="六边形 96"/>
            <p:cNvSpPr/>
            <p:nvPr/>
          </p:nvSpPr>
          <p:spPr>
            <a:xfrm rot="5400000">
              <a:off x="5437046" y="405067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98" name="六边形 97"/>
            <p:cNvSpPr/>
            <p:nvPr/>
          </p:nvSpPr>
          <p:spPr>
            <a:xfrm rot="7200000">
              <a:off x="5299226" y="456502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99" name="六边形 98"/>
            <p:cNvSpPr/>
            <p:nvPr/>
          </p:nvSpPr>
          <p:spPr>
            <a:xfrm rot="9000000">
              <a:off x="4922695" y="494155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0" name="六边形 99"/>
            <p:cNvSpPr/>
            <p:nvPr/>
          </p:nvSpPr>
          <p:spPr>
            <a:xfrm rot="10800000">
              <a:off x="4408346" y="507937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1" name="六边形 100"/>
            <p:cNvSpPr/>
            <p:nvPr/>
          </p:nvSpPr>
          <p:spPr>
            <a:xfrm rot="12600000">
              <a:off x="3893996" y="494155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2" name="六边形 101"/>
            <p:cNvSpPr/>
            <p:nvPr/>
          </p:nvSpPr>
          <p:spPr>
            <a:xfrm rot="14400000">
              <a:off x="3517465" y="456502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3" name="六边形 102"/>
            <p:cNvSpPr/>
            <p:nvPr/>
          </p:nvSpPr>
          <p:spPr>
            <a:xfrm rot="16200000">
              <a:off x="3379646" y="405067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4" name="六边形 103"/>
            <p:cNvSpPr/>
            <p:nvPr/>
          </p:nvSpPr>
          <p:spPr>
            <a:xfrm rot="18000000">
              <a:off x="3517465" y="353632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5" name="六边形 104"/>
            <p:cNvSpPr/>
            <p:nvPr/>
          </p:nvSpPr>
          <p:spPr>
            <a:xfrm rot="19800000">
              <a:off x="3893996" y="3159793"/>
              <a:ext cx="2054509" cy="1779254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114136" y="240895"/>
            <a:ext cx="2247668" cy="282406"/>
            <a:chOff x="2287234" y="1366794"/>
            <a:chExt cx="5015034" cy="630109"/>
          </a:xfrm>
          <a:solidFill>
            <a:schemeClr val="bg1"/>
          </a:solidFill>
        </p:grpSpPr>
        <p:grpSp>
          <p:nvGrpSpPr>
            <p:cNvPr id="23" name="组合 22"/>
            <p:cNvGrpSpPr/>
            <p:nvPr userDrawn="1"/>
          </p:nvGrpSpPr>
          <p:grpSpPr>
            <a:xfrm>
              <a:off x="2287234" y="1366794"/>
              <a:ext cx="2094421" cy="617400"/>
              <a:chOff x="1987449" y="1668348"/>
              <a:chExt cx="2090288" cy="616180"/>
            </a:xfrm>
            <a:grpFill/>
          </p:grpSpPr>
          <p:grpSp>
            <p:nvGrpSpPr>
              <p:cNvPr id="30" name="组合 29"/>
              <p:cNvGrpSpPr/>
              <p:nvPr/>
            </p:nvGrpSpPr>
            <p:grpSpPr>
              <a:xfrm>
                <a:off x="2687307" y="1745457"/>
                <a:ext cx="1390430" cy="462392"/>
                <a:chOff x="2741722" y="1793215"/>
                <a:chExt cx="1103203" cy="366875"/>
              </a:xfrm>
              <a:grpFill/>
            </p:grpSpPr>
            <p:sp>
              <p:nvSpPr>
                <p:cNvPr id="34" name="Freeform 5"/>
                <p:cNvSpPr/>
                <p:nvPr/>
              </p:nvSpPr>
              <p:spPr bwMode="auto">
                <a:xfrm>
                  <a:off x="3271654" y="1996605"/>
                  <a:ext cx="151471" cy="163485"/>
                </a:xfrm>
                <a:custGeom>
                  <a:avLst/>
                  <a:gdLst>
                    <a:gd name="T0" fmla="*/ 80 w 149"/>
                    <a:gd name="T1" fmla="*/ 120 h 160"/>
                    <a:gd name="T2" fmla="*/ 40 w 149"/>
                    <a:gd name="T3" fmla="*/ 80 h 160"/>
                    <a:gd name="T4" fmla="*/ 80 w 149"/>
                    <a:gd name="T5" fmla="*/ 40 h 160"/>
                    <a:gd name="T6" fmla="*/ 114 w 149"/>
                    <a:gd name="T7" fmla="*/ 60 h 160"/>
                    <a:gd name="T8" fmla="*/ 149 w 149"/>
                    <a:gd name="T9" fmla="*/ 40 h 160"/>
                    <a:gd name="T10" fmla="*/ 80 w 149"/>
                    <a:gd name="T11" fmla="*/ 0 h 160"/>
                    <a:gd name="T12" fmla="*/ 0 w 149"/>
                    <a:gd name="T13" fmla="*/ 80 h 160"/>
                    <a:gd name="T14" fmla="*/ 80 w 149"/>
                    <a:gd name="T15" fmla="*/ 160 h 160"/>
                    <a:gd name="T16" fmla="*/ 149 w 149"/>
                    <a:gd name="T17" fmla="*/ 120 h 160"/>
                    <a:gd name="T18" fmla="*/ 114 w 149"/>
                    <a:gd name="T19" fmla="*/ 100 h 160"/>
                    <a:gd name="T20" fmla="*/ 80 w 149"/>
                    <a:gd name="T21" fmla="*/ 12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9" h="160">
                      <a:moveTo>
                        <a:pt x="80" y="120"/>
                      </a:moveTo>
                      <a:cubicBezTo>
                        <a:pt x="58" y="120"/>
                        <a:pt x="40" y="103"/>
                        <a:pt x="40" y="80"/>
                      </a:cubicBezTo>
                      <a:cubicBezTo>
                        <a:pt x="40" y="58"/>
                        <a:pt x="58" y="40"/>
                        <a:pt x="80" y="40"/>
                      </a:cubicBezTo>
                      <a:cubicBezTo>
                        <a:pt x="95" y="40"/>
                        <a:pt x="107" y="48"/>
                        <a:pt x="114" y="60"/>
                      </a:cubicBezTo>
                      <a:cubicBezTo>
                        <a:pt x="149" y="40"/>
                        <a:pt x="149" y="40"/>
                        <a:pt x="149" y="40"/>
                      </a:cubicBezTo>
                      <a:cubicBezTo>
                        <a:pt x="135" y="17"/>
                        <a:pt x="109" y="0"/>
                        <a:pt x="80" y="0"/>
                      </a:cubicBezTo>
                      <a:cubicBezTo>
                        <a:pt x="36" y="0"/>
                        <a:pt x="0" y="36"/>
                        <a:pt x="0" y="80"/>
                      </a:cubicBezTo>
                      <a:cubicBezTo>
                        <a:pt x="0" y="125"/>
                        <a:pt x="36" y="160"/>
                        <a:pt x="80" y="160"/>
                      </a:cubicBezTo>
                      <a:cubicBezTo>
                        <a:pt x="109" y="160"/>
                        <a:pt x="135" y="144"/>
                        <a:pt x="149" y="120"/>
                      </a:cubicBezTo>
                      <a:cubicBezTo>
                        <a:pt x="114" y="100"/>
                        <a:pt x="114" y="100"/>
                        <a:pt x="114" y="100"/>
                      </a:cubicBezTo>
                      <a:cubicBezTo>
                        <a:pt x="108" y="112"/>
                        <a:pt x="95" y="120"/>
                        <a:pt x="80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6"/>
                <p:cNvSpPr/>
                <p:nvPr/>
              </p:nvSpPr>
              <p:spPr bwMode="auto">
                <a:xfrm>
                  <a:off x="2924945" y="1996605"/>
                  <a:ext cx="122292" cy="163485"/>
                </a:xfrm>
                <a:custGeom>
                  <a:avLst/>
                  <a:gdLst>
                    <a:gd name="T0" fmla="*/ 0 w 285"/>
                    <a:gd name="T1" fmla="*/ 0 h 381"/>
                    <a:gd name="T2" fmla="*/ 0 w 285"/>
                    <a:gd name="T3" fmla="*/ 95 h 381"/>
                    <a:gd name="T4" fmla="*/ 0 w 285"/>
                    <a:gd name="T5" fmla="*/ 143 h 381"/>
                    <a:gd name="T6" fmla="*/ 0 w 285"/>
                    <a:gd name="T7" fmla="*/ 238 h 381"/>
                    <a:gd name="T8" fmla="*/ 0 w 285"/>
                    <a:gd name="T9" fmla="*/ 381 h 381"/>
                    <a:gd name="T10" fmla="*/ 95 w 285"/>
                    <a:gd name="T11" fmla="*/ 381 h 381"/>
                    <a:gd name="T12" fmla="*/ 95 w 285"/>
                    <a:gd name="T13" fmla="*/ 238 h 381"/>
                    <a:gd name="T14" fmla="*/ 285 w 285"/>
                    <a:gd name="T15" fmla="*/ 238 h 381"/>
                    <a:gd name="T16" fmla="*/ 285 w 285"/>
                    <a:gd name="T17" fmla="*/ 143 h 381"/>
                    <a:gd name="T18" fmla="*/ 95 w 285"/>
                    <a:gd name="T19" fmla="*/ 143 h 381"/>
                    <a:gd name="T20" fmla="*/ 95 w 285"/>
                    <a:gd name="T21" fmla="*/ 95 h 381"/>
                    <a:gd name="T22" fmla="*/ 285 w 285"/>
                    <a:gd name="T23" fmla="*/ 95 h 381"/>
                    <a:gd name="T24" fmla="*/ 285 w 285"/>
                    <a:gd name="T25" fmla="*/ 0 h 381"/>
                    <a:gd name="T26" fmla="*/ 95 w 285"/>
                    <a:gd name="T27" fmla="*/ 0 h 381"/>
                    <a:gd name="T28" fmla="*/ 0 w 285"/>
                    <a:gd name="T29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5" h="381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8"/>
                      </a:lnTo>
                      <a:lnTo>
                        <a:pt x="0" y="381"/>
                      </a:lnTo>
                      <a:lnTo>
                        <a:pt x="95" y="381"/>
                      </a:lnTo>
                      <a:lnTo>
                        <a:pt x="95" y="238"/>
                      </a:lnTo>
                      <a:lnTo>
                        <a:pt x="285" y="238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7"/>
                <p:cNvSpPr/>
                <p:nvPr/>
              </p:nvSpPr>
              <p:spPr bwMode="auto">
                <a:xfrm>
                  <a:off x="3067834" y="1996605"/>
                  <a:ext cx="122292" cy="163485"/>
                </a:xfrm>
                <a:custGeom>
                  <a:avLst/>
                  <a:gdLst>
                    <a:gd name="T0" fmla="*/ 0 w 285"/>
                    <a:gd name="T1" fmla="*/ 0 h 381"/>
                    <a:gd name="T2" fmla="*/ 0 w 285"/>
                    <a:gd name="T3" fmla="*/ 95 h 381"/>
                    <a:gd name="T4" fmla="*/ 0 w 285"/>
                    <a:gd name="T5" fmla="*/ 143 h 381"/>
                    <a:gd name="T6" fmla="*/ 0 w 285"/>
                    <a:gd name="T7" fmla="*/ 238 h 381"/>
                    <a:gd name="T8" fmla="*/ 0 w 285"/>
                    <a:gd name="T9" fmla="*/ 381 h 381"/>
                    <a:gd name="T10" fmla="*/ 95 w 285"/>
                    <a:gd name="T11" fmla="*/ 381 h 381"/>
                    <a:gd name="T12" fmla="*/ 95 w 285"/>
                    <a:gd name="T13" fmla="*/ 238 h 381"/>
                    <a:gd name="T14" fmla="*/ 285 w 285"/>
                    <a:gd name="T15" fmla="*/ 238 h 381"/>
                    <a:gd name="T16" fmla="*/ 285 w 285"/>
                    <a:gd name="T17" fmla="*/ 143 h 381"/>
                    <a:gd name="T18" fmla="*/ 95 w 285"/>
                    <a:gd name="T19" fmla="*/ 143 h 381"/>
                    <a:gd name="T20" fmla="*/ 95 w 285"/>
                    <a:gd name="T21" fmla="*/ 95 h 381"/>
                    <a:gd name="T22" fmla="*/ 285 w 285"/>
                    <a:gd name="T23" fmla="*/ 95 h 381"/>
                    <a:gd name="T24" fmla="*/ 285 w 285"/>
                    <a:gd name="T25" fmla="*/ 0 h 381"/>
                    <a:gd name="T26" fmla="*/ 95 w 285"/>
                    <a:gd name="T27" fmla="*/ 0 h 381"/>
                    <a:gd name="T28" fmla="*/ 0 w 285"/>
                    <a:gd name="T29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5" h="381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8"/>
                      </a:lnTo>
                      <a:lnTo>
                        <a:pt x="0" y="381"/>
                      </a:lnTo>
                      <a:lnTo>
                        <a:pt x="95" y="381"/>
                      </a:lnTo>
                      <a:lnTo>
                        <a:pt x="95" y="238"/>
                      </a:lnTo>
                      <a:lnTo>
                        <a:pt x="285" y="238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3210293" y="1996605"/>
                  <a:ext cx="40764" cy="1634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9"/>
                <p:cNvSpPr/>
                <p:nvPr/>
              </p:nvSpPr>
              <p:spPr bwMode="auto">
                <a:xfrm>
                  <a:off x="3454878" y="1996605"/>
                  <a:ext cx="122292" cy="163485"/>
                </a:xfrm>
                <a:custGeom>
                  <a:avLst/>
                  <a:gdLst>
                    <a:gd name="T0" fmla="*/ 0 w 285"/>
                    <a:gd name="T1" fmla="*/ 0 h 381"/>
                    <a:gd name="T2" fmla="*/ 0 w 285"/>
                    <a:gd name="T3" fmla="*/ 95 h 381"/>
                    <a:gd name="T4" fmla="*/ 0 w 285"/>
                    <a:gd name="T5" fmla="*/ 143 h 381"/>
                    <a:gd name="T6" fmla="*/ 0 w 285"/>
                    <a:gd name="T7" fmla="*/ 238 h 381"/>
                    <a:gd name="T8" fmla="*/ 0 w 285"/>
                    <a:gd name="T9" fmla="*/ 286 h 381"/>
                    <a:gd name="T10" fmla="*/ 0 w 285"/>
                    <a:gd name="T11" fmla="*/ 381 h 381"/>
                    <a:gd name="T12" fmla="*/ 95 w 285"/>
                    <a:gd name="T13" fmla="*/ 381 h 381"/>
                    <a:gd name="T14" fmla="*/ 285 w 285"/>
                    <a:gd name="T15" fmla="*/ 381 h 381"/>
                    <a:gd name="T16" fmla="*/ 285 w 285"/>
                    <a:gd name="T17" fmla="*/ 286 h 381"/>
                    <a:gd name="T18" fmla="*/ 95 w 285"/>
                    <a:gd name="T19" fmla="*/ 286 h 381"/>
                    <a:gd name="T20" fmla="*/ 95 w 285"/>
                    <a:gd name="T21" fmla="*/ 238 h 381"/>
                    <a:gd name="T22" fmla="*/ 285 w 285"/>
                    <a:gd name="T23" fmla="*/ 238 h 381"/>
                    <a:gd name="T24" fmla="*/ 285 w 285"/>
                    <a:gd name="T25" fmla="*/ 143 h 381"/>
                    <a:gd name="T26" fmla="*/ 95 w 285"/>
                    <a:gd name="T27" fmla="*/ 143 h 381"/>
                    <a:gd name="T28" fmla="*/ 95 w 285"/>
                    <a:gd name="T29" fmla="*/ 95 h 381"/>
                    <a:gd name="T30" fmla="*/ 285 w 285"/>
                    <a:gd name="T31" fmla="*/ 95 h 381"/>
                    <a:gd name="T32" fmla="*/ 285 w 285"/>
                    <a:gd name="T33" fmla="*/ 0 h 381"/>
                    <a:gd name="T34" fmla="*/ 95 w 285"/>
                    <a:gd name="T35" fmla="*/ 0 h 381"/>
                    <a:gd name="T36" fmla="*/ 0 w 285"/>
                    <a:gd name="T37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5" h="381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8"/>
                      </a:lnTo>
                      <a:lnTo>
                        <a:pt x="0" y="286"/>
                      </a:lnTo>
                      <a:lnTo>
                        <a:pt x="0" y="381"/>
                      </a:lnTo>
                      <a:lnTo>
                        <a:pt x="95" y="381"/>
                      </a:lnTo>
                      <a:lnTo>
                        <a:pt x="285" y="381"/>
                      </a:lnTo>
                      <a:lnTo>
                        <a:pt x="285" y="286"/>
                      </a:lnTo>
                      <a:lnTo>
                        <a:pt x="95" y="286"/>
                      </a:lnTo>
                      <a:lnTo>
                        <a:pt x="95" y="238"/>
                      </a:lnTo>
                      <a:lnTo>
                        <a:pt x="285" y="238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10"/>
                <p:cNvSpPr>
                  <a:spLocks noEditPoints="1"/>
                </p:cNvSpPr>
                <p:nvPr/>
              </p:nvSpPr>
              <p:spPr bwMode="auto">
                <a:xfrm>
                  <a:off x="2741722" y="1996605"/>
                  <a:ext cx="163056" cy="163485"/>
                </a:xfrm>
                <a:custGeom>
                  <a:avLst/>
                  <a:gdLst>
                    <a:gd name="T0" fmla="*/ 80 w 160"/>
                    <a:gd name="T1" fmla="*/ 0 h 160"/>
                    <a:gd name="T2" fmla="*/ 0 w 160"/>
                    <a:gd name="T3" fmla="*/ 80 h 160"/>
                    <a:gd name="T4" fmla="*/ 80 w 160"/>
                    <a:gd name="T5" fmla="*/ 160 h 160"/>
                    <a:gd name="T6" fmla="*/ 160 w 160"/>
                    <a:gd name="T7" fmla="*/ 80 h 160"/>
                    <a:gd name="T8" fmla="*/ 80 w 160"/>
                    <a:gd name="T9" fmla="*/ 0 h 160"/>
                    <a:gd name="T10" fmla="*/ 80 w 160"/>
                    <a:gd name="T11" fmla="*/ 120 h 160"/>
                    <a:gd name="T12" fmla="*/ 40 w 160"/>
                    <a:gd name="T13" fmla="*/ 80 h 160"/>
                    <a:gd name="T14" fmla="*/ 80 w 160"/>
                    <a:gd name="T15" fmla="*/ 40 h 160"/>
                    <a:gd name="T16" fmla="*/ 120 w 160"/>
                    <a:gd name="T17" fmla="*/ 80 h 160"/>
                    <a:gd name="T18" fmla="*/ 80 w 160"/>
                    <a:gd name="T19" fmla="*/ 12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0" h="160">
                      <a:moveTo>
                        <a:pt x="80" y="0"/>
                      </a:moveTo>
                      <a:cubicBezTo>
                        <a:pt x="36" y="0"/>
                        <a:pt x="0" y="36"/>
                        <a:pt x="0" y="80"/>
                      </a:cubicBezTo>
                      <a:cubicBezTo>
                        <a:pt x="0" y="125"/>
                        <a:pt x="36" y="160"/>
                        <a:pt x="80" y="160"/>
                      </a:cubicBezTo>
                      <a:cubicBezTo>
                        <a:pt x="124" y="160"/>
                        <a:pt x="160" y="125"/>
                        <a:pt x="160" y="80"/>
                      </a:cubicBezTo>
                      <a:cubicBezTo>
                        <a:pt x="160" y="36"/>
                        <a:pt x="124" y="0"/>
                        <a:pt x="80" y="0"/>
                      </a:cubicBezTo>
                      <a:close/>
                      <a:moveTo>
                        <a:pt x="80" y="120"/>
                      </a:moveTo>
                      <a:cubicBezTo>
                        <a:pt x="58" y="120"/>
                        <a:pt x="40" y="103"/>
                        <a:pt x="40" y="80"/>
                      </a:cubicBezTo>
                      <a:cubicBezTo>
                        <a:pt x="40" y="58"/>
                        <a:pt x="58" y="40"/>
                        <a:pt x="80" y="40"/>
                      </a:cubicBezTo>
                      <a:cubicBezTo>
                        <a:pt x="102" y="40"/>
                        <a:pt x="120" y="58"/>
                        <a:pt x="120" y="80"/>
                      </a:cubicBezTo>
                      <a:cubicBezTo>
                        <a:pt x="120" y="103"/>
                        <a:pt x="102" y="120"/>
                        <a:pt x="80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11"/>
                <p:cNvSpPr/>
                <p:nvPr/>
              </p:nvSpPr>
              <p:spPr bwMode="auto">
                <a:xfrm>
                  <a:off x="3722633" y="1793215"/>
                  <a:ext cx="122292" cy="162627"/>
                </a:xfrm>
                <a:custGeom>
                  <a:avLst/>
                  <a:gdLst>
                    <a:gd name="T0" fmla="*/ 285 w 285"/>
                    <a:gd name="T1" fmla="*/ 0 h 379"/>
                    <a:gd name="T2" fmla="*/ 190 w 285"/>
                    <a:gd name="T3" fmla="*/ 0 h 379"/>
                    <a:gd name="T4" fmla="*/ 95 w 285"/>
                    <a:gd name="T5" fmla="*/ 0 h 379"/>
                    <a:gd name="T6" fmla="*/ 0 w 285"/>
                    <a:gd name="T7" fmla="*/ 0 h 379"/>
                    <a:gd name="T8" fmla="*/ 0 w 285"/>
                    <a:gd name="T9" fmla="*/ 95 h 379"/>
                    <a:gd name="T10" fmla="*/ 95 w 285"/>
                    <a:gd name="T11" fmla="*/ 95 h 379"/>
                    <a:gd name="T12" fmla="*/ 95 w 285"/>
                    <a:gd name="T13" fmla="*/ 379 h 379"/>
                    <a:gd name="T14" fmla="*/ 190 w 285"/>
                    <a:gd name="T15" fmla="*/ 379 h 379"/>
                    <a:gd name="T16" fmla="*/ 190 w 285"/>
                    <a:gd name="T17" fmla="*/ 95 h 379"/>
                    <a:gd name="T18" fmla="*/ 285 w 285"/>
                    <a:gd name="T19" fmla="*/ 95 h 379"/>
                    <a:gd name="T20" fmla="*/ 285 w 285"/>
                    <a:gd name="T21" fmla="*/ 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5" h="379">
                      <a:moveTo>
                        <a:pt x="285" y="0"/>
                      </a:moveTo>
                      <a:lnTo>
                        <a:pt x="190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95" y="95"/>
                      </a:lnTo>
                      <a:lnTo>
                        <a:pt x="95" y="379"/>
                      </a:lnTo>
                      <a:lnTo>
                        <a:pt x="190" y="379"/>
                      </a:lnTo>
                      <a:lnTo>
                        <a:pt x="190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12"/>
                <p:cNvSpPr/>
                <p:nvPr/>
              </p:nvSpPr>
              <p:spPr bwMode="auto">
                <a:xfrm>
                  <a:off x="3580173" y="1793215"/>
                  <a:ext cx="122292" cy="162627"/>
                </a:xfrm>
                <a:custGeom>
                  <a:avLst/>
                  <a:gdLst>
                    <a:gd name="T0" fmla="*/ 0 w 285"/>
                    <a:gd name="T1" fmla="*/ 0 h 379"/>
                    <a:gd name="T2" fmla="*/ 0 w 285"/>
                    <a:gd name="T3" fmla="*/ 95 h 379"/>
                    <a:gd name="T4" fmla="*/ 0 w 285"/>
                    <a:gd name="T5" fmla="*/ 143 h 379"/>
                    <a:gd name="T6" fmla="*/ 0 w 285"/>
                    <a:gd name="T7" fmla="*/ 236 h 379"/>
                    <a:gd name="T8" fmla="*/ 0 w 285"/>
                    <a:gd name="T9" fmla="*/ 379 h 379"/>
                    <a:gd name="T10" fmla="*/ 95 w 285"/>
                    <a:gd name="T11" fmla="*/ 379 h 379"/>
                    <a:gd name="T12" fmla="*/ 95 w 285"/>
                    <a:gd name="T13" fmla="*/ 236 h 379"/>
                    <a:gd name="T14" fmla="*/ 285 w 285"/>
                    <a:gd name="T15" fmla="*/ 236 h 379"/>
                    <a:gd name="T16" fmla="*/ 285 w 285"/>
                    <a:gd name="T17" fmla="*/ 143 h 379"/>
                    <a:gd name="T18" fmla="*/ 95 w 285"/>
                    <a:gd name="T19" fmla="*/ 143 h 379"/>
                    <a:gd name="T20" fmla="*/ 95 w 285"/>
                    <a:gd name="T21" fmla="*/ 95 h 379"/>
                    <a:gd name="T22" fmla="*/ 285 w 285"/>
                    <a:gd name="T23" fmla="*/ 95 h 379"/>
                    <a:gd name="T24" fmla="*/ 285 w 285"/>
                    <a:gd name="T25" fmla="*/ 0 h 379"/>
                    <a:gd name="T26" fmla="*/ 95 w 285"/>
                    <a:gd name="T27" fmla="*/ 0 h 379"/>
                    <a:gd name="T28" fmla="*/ 0 w 285"/>
                    <a:gd name="T29" fmla="*/ 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5" h="379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143"/>
                      </a:lnTo>
                      <a:lnTo>
                        <a:pt x="0" y="236"/>
                      </a:ln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95" y="236"/>
                      </a:lnTo>
                      <a:lnTo>
                        <a:pt x="285" y="236"/>
                      </a:lnTo>
                      <a:lnTo>
                        <a:pt x="285" y="143"/>
                      </a:lnTo>
                      <a:lnTo>
                        <a:pt x="95" y="143"/>
                      </a:lnTo>
                      <a:lnTo>
                        <a:pt x="95" y="95"/>
                      </a:lnTo>
                      <a:lnTo>
                        <a:pt x="285" y="95"/>
                      </a:lnTo>
                      <a:lnTo>
                        <a:pt x="285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Rectangle 13"/>
                <p:cNvSpPr>
                  <a:spLocks noChangeArrowheads="1"/>
                </p:cNvSpPr>
                <p:nvPr/>
              </p:nvSpPr>
              <p:spPr bwMode="auto">
                <a:xfrm>
                  <a:off x="2896625" y="1793215"/>
                  <a:ext cx="40764" cy="1626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14"/>
                <p:cNvSpPr/>
                <p:nvPr/>
              </p:nvSpPr>
              <p:spPr bwMode="auto">
                <a:xfrm>
                  <a:off x="2741722" y="1793215"/>
                  <a:ext cx="40764" cy="162627"/>
                </a:xfrm>
                <a:custGeom>
                  <a:avLst/>
                  <a:gdLst>
                    <a:gd name="T0" fmla="*/ 0 w 95"/>
                    <a:gd name="T1" fmla="*/ 0 h 379"/>
                    <a:gd name="T2" fmla="*/ 0 w 95"/>
                    <a:gd name="T3" fmla="*/ 379 h 379"/>
                    <a:gd name="T4" fmla="*/ 95 w 95"/>
                    <a:gd name="T5" fmla="*/ 379 h 379"/>
                    <a:gd name="T6" fmla="*/ 95 w 95"/>
                    <a:gd name="T7" fmla="*/ 190 h 379"/>
                    <a:gd name="T8" fmla="*/ 95 w 95"/>
                    <a:gd name="T9" fmla="*/ 0 h 379"/>
                    <a:gd name="T10" fmla="*/ 0 w 95"/>
                    <a:gd name="T11" fmla="*/ 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379">
                      <a:moveTo>
                        <a:pt x="0" y="0"/>
                      </a:move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95" y="190"/>
                      </a:lnTo>
                      <a:lnTo>
                        <a:pt x="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15"/>
                <p:cNvSpPr/>
                <p:nvPr/>
              </p:nvSpPr>
              <p:spPr bwMode="auto">
                <a:xfrm>
                  <a:off x="2782486" y="1793215"/>
                  <a:ext cx="93972" cy="162627"/>
                </a:xfrm>
                <a:custGeom>
                  <a:avLst/>
                  <a:gdLst>
                    <a:gd name="T0" fmla="*/ 109 w 219"/>
                    <a:gd name="T1" fmla="*/ 190 h 379"/>
                    <a:gd name="T2" fmla="*/ 219 w 219"/>
                    <a:gd name="T3" fmla="*/ 0 h 379"/>
                    <a:gd name="T4" fmla="*/ 109 w 219"/>
                    <a:gd name="T5" fmla="*/ 0 h 379"/>
                    <a:gd name="T6" fmla="*/ 0 w 219"/>
                    <a:gd name="T7" fmla="*/ 190 h 379"/>
                    <a:gd name="T8" fmla="*/ 109 w 219"/>
                    <a:gd name="T9" fmla="*/ 379 h 379"/>
                    <a:gd name="T10" fmla="*/ 219 w 219"/>
                    <a:gd name="T11" fmla="*/ 379 h 379"/>
                    <a:gd name="T12" fmla="*/ 109 w 219"/>
                    <a:gd name="T13" fmla="*/ 19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" h="379">
                      <a:moveTo>
                        <a:pt x="109" y="190"/>
                      </a:moveTo>
                      <a:lnTo>
                        <a:pt x="219" y="0"/>
                      </a:lnTo>
                      <a:lnTo>
                        <a:pt x="109" y="0"/>
                      </a:lnTo>
                      <a:lnTo>
                        <a:pt x="0" y="190"/>
                      </a:lnTo>
                      <a:lnTo>
                        <a:pt x="109" y="379"/>
                      </a:lnTo>
                      <a:lnTo>
                        <a:pt x="219" y="379"/>
                      </a:lnTo>
                      <a:lnTo>
                        <a:pt x="109" y="1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16"/>
                <p:cNvSpPr/>
                <p:nvPr/>
              </p:nvSpPr>
              <p:spPr bwMode="auto">
                <a:xfrm>
                  <a:off x="3282811" y="1793215"/>
                  <a:ext cx="93543" cy="162627"/>
                </a:xfrm>
                <a:custGeom>
                  <a:avLst/>
                  <a:gdLst>
                    <a:gd name="T0" fmla="*/ 26 w 218"/>
                    <a:gd name="T1" fmla="*/ 143 h 379"/>
                    <a:gd name="T2" fmla="*/ 81 w 218"/>
                    <a:gd name="T3" fmla="*/ 236 h 379"/>
                    <a:gd name="T4" fmla="*/ 0 w 218"/>
                    <a:gd name="T5" fmla="*/ 379 h 379"/>
                    <a:gd name="T6" fmla="*/ 109 w 218"/>
                    <a:gd name="T7" fmla="*/ 379 h 379"/>
                    <a:gd name="T8" fmla="*/ 192 w 218"/>
                    <a:gd name="T9" fmla="*/ 236 h 379"/>
                    <a:gd name="T10" fmla="*/ 135 w 218"/>
                    <a:gd name="T11" fmla="*/ 143 h 379"/>
                    <a:gd name="T12" fmla="*/ 218 w 218"/>
                    <a:gd name="T13" fmla="*/ 0 h 379"/>
                    <a:gd name="T14" fmla="*/ 109 w 218"/>
                    <a:gd name="T15" fmla="*/ 0 h 379"/>
                    <a:gd name="T16" fmla="*/ 26 w 218"/>
                    <a:gd name="T17" fmla="*/ 143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8" h="379">
                      <a:moveTo>
                        <a:pt x="26" y="143"/>
                      </a:moveTo>
                      <a:lnTo>
                        <a:pt x="81" y="236"/>
                      </a:lnTo>
                      <a:lnTo>
                        <a:pt x="0" y="379"/>
                      </a:lnTo>
                      <a:lnTo>
                        <a:pt x="109" y="379"/>
                      </a:lnTo>
                      <a:lnTo>
                        <a:pt x="192" y="236"/>
                      </a:lnTo>
                      <a:lnTo>
                        <a:pt x="135" y="143"/>
                      </a:lnTo>
                      <a:lnTo>
                        <a:pt x="218" y="0"/>
                      </a:lnTo>
                      <a:lnTo>
                        <a:pt x="109" y="0"/>
                      </a:lnTo>
                      <a:lnTo>
                        <a:pt x="26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17"/>
                <p:cNvSpPr>
                  <a:spLocks noEditPoints="1"/>
                </p:cNvSpPr>
                <p:nvPr/>
              </p:nvSpPr>
              <p:spPr bwMode="auto">
                <a:xfrm>
                  <a:off x="3396950" y="1793215"/>
                  <a:ext cx="163056" cy="162627"/>
                </a:xfrm>
                <a:custGeom>
                  <a:avLst/>
                  <a:gdLst>
                    <a:gd name="T0" fmla="*/ 80 w 160"/>
                    <a:gd name="T1" fmla="*/ 0 h 159"/>
                    <a:gd name="T2" fmla="*/ 0 w 160"/>
                    <a:gd name="T3" fmla="*/ 80 h 159"/>
                    <a:gd name="T4" fmla="*/ 80 w 160"/>
                    <a:gd name="T5" fmla="*/ 159 h 159"/>
                    <a:gd name="T6" fmla="*/ 160 w 160"/>
                    <a:gd name="T7" fmla="*/ 80 h 159"/>
                    <a:gd name="T8" fmla="*/ 80 w 160"/>
                    <a:gd name="T9" fmla="*/ 0 h 159"/>
                    <a:gd name="T10" fmla="*/ 80 w 160"/>
                    <a:gd name="T11" fmla="*/ 119 h 159"/>
                    <a:gd name="T12" fmla="*/ 40 w 160"/>
                    <a:gd name="T13" fmla="*/ 80 h 159"/>
                    <a:gd name="T14" fmla="*/ 80 w 160"/>
                    <a:gd name="T15" fmla="*/ 40 h 159"/>
                    <a:gd name="T16" fmla="*/ 120 w 160"/>
                    <a:gd name="T17" fmla="*/ 80 h 159"/>
                    <a:gd name="T18" fmla="*/ 80 w 160"/>
                    <a:gd name="T19" fmla="*/ 11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0" h="159">
                      <a:moveTo>
                        <a:pt x="80" y="0"/>
                      </a:moveTo>
                      <a:cubicBezTo>
                        <a:pt x="36" y="0"/>
                        <a:pt x="0" y="35"/>
                        <a:pt x="0" y="80"/>
                      </a:cubicBezTo>
                      <a:cubicBezTo>
                        <a:pt x="0" y="124"/>
                        <a:pt x="36" y="159"/>
                        <a:pt x="80" y="159"/>
                      </a:cubicBezTo>
                      <a:cubicBezTo>
                        <a:pt x="124" y="159"/>
                        <a:pt x="160" y="124"/>
                        <a:pt x="160" y="80"/>
                      </a:cubicBezTo>
                      <a:cubicBezTo>
                        <a:pt x="160" y="35"/>
                        <a:pt x="124" y="0"/>
                        <a:pt x="80" y="0"/>
                      </a:cubicBezTo>
                      <a:close/>
                      <a:moveTo>
                        <a:pt x="80" y="119"/>
                      </a:moveTo>
                      <a:cubicBezTo>
                        <a:pt x="58" y="119"/>
                        <a:pt x="40" y="102"/>
                        <a:pt x="40" y="80"/>
                      </a:cubicBezTo>
                      <a:cubicBezTo>
                        <a:pt x="40" y="57"/>
                        <a:pt x="58" y="40"/>
                        <a:pt x="80" y="40"/>
                      </a:cubicBezTo>
                      <a:cubicBezTo>
                        <a:pt x="102" y="40"/>
                        <a:pt x="120" y="57"/>
                        <a:pt x="120" y="80"/>
                      </a:cubicBezTo>
                      <a:cubicBezTo>
                        <a:pt x="120" y="102"/>
                        <a:pt x="102" y="119"/>
                        <a:pt x="80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18"/>
                <p:cNvSpPr/>
                <p:nvPr/>
              </p:nvSpPr>
              <p:spPr bwMode="auto">
                <a:xfrm>
                  <a:off x="2957556" y="1793215"/>
                  <a:ext cx="141601" cy="162627"/>
                </a:xfrm>
                <a:custGeom>
                  <a:avLst/>
                  <a:gdLst>
                    <a:gd name="T0" fmla="*/ 95 w 330"/>
                    <a:gd name="T1" fmla="*/ 164 h 379"/>
                    <a:gd name="T2" fmla="*/ 221 w 330"/>
                    <a:gd name="T3" fmla="*/ 379 h 379"/>
                    <a:gd name="T4" fmla="*/ 235 w 330"/>
                    <a:gd name="T5" fmla="*/ 379 h 379"/>
                    <a:gd name="T6" fmla="*/ 330 w 330"/>
                    <a:gd name="T7" fmla="*/ 379 h 379"/>
                    <a:gd name="T8" fmla="*/ 330 w 330"/>
                    <a:gd name="T9" fmla="*/ 0 h 379"/>
                    <a:gd name="T10" fmla="*/ 235 w 330"/>
                    <a:gd name="T11" fmla="*/ 0 h 379"/>
                    <a:gd name="T12" fmla="*/ 235 w 330"/>
                    <a:gd name="T13" fmla="*/ 214 h 379"/>
                    <a:gd name="T14" fmla="*/ 110 w 330"/>
                    <a:gd name="T15" fmla="*/ 0 h 379"/>
                    <a:gd name="T16" fmla="*/ 0 w 330"/>
                    <a:gd name="T17" fmla="*/ 0 h 379"/>
                    <a:gd name="T18" fmla="*/ 0 w 330"/>
                    <a:gd name="T19" fmla="*/ 379 h 379"/>
                    <a:gd name="T20" fmla="*/ 95 w 330"/>
                    <a:gd name="T21" fmla="*/ 379 h 379"/>
                    <a:gd name="T22" fmla="*/ 95 w 330"/>
                    <a:gd name="T23" fmla="*/ 164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0" h="379">
                      <a:moveTo>
                        <a:pt x="95" y="164"/>
                      </a:moveTo>
                      <a:lnTo>
                        <a:pt x="221" y="379"/>
                      </a:lnTo>
                      <a:lnTo>
                        <a:pt x="235" y="379"/>
                      </a:lnTo>
                      <a:lnTo>
                        <a:pt x="330" y="379"/>
                      </a:lnTo>
                      <a:lnTo>
                        <a:pt x="330" y="0"/>
                      </a:lnTo>
                      <a:lnTo>
                        <a:pt x="235" y="0"/>
                      </a:lnTo>
                      <a:lnTo>
                        <a:pt x="235" y="214"/>
                      </a:lnTo>
                      <a:lnTo>
                        <a:pt x="110" y="0"/>
                      </a:lnTo>
                      <a:lnTo>
                        <a:pt x="0" y="0"/>
                      </a:ln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95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19"/>
                <p:cNvSpPr/>
                <p:nvPr/>
              </p:nvSpPr>
              <p:spPr bwMode="auto">
                <a:xfrm>
                  <a:off x="3119754" y="1793215"/>
                  <a:ext cx="142460" cy="162627"/>
                </a:xfrm>
                <a:custGeom>
                  <a:avLst/>
                  <a:gdLst>
                    <a:gd name="T0" fmla="*/ 95 w 332"/>
                    <a:gd name="T1" fmla="*/ 283 h 379"/>
                    <a:gd name="T2" fmla="*/ 95 w 332"/>
                    <a:gd name="T3" fmla="*/ 95 h 379"/>
                    <a:gd name="T4" fmla="*/ 332 w 332"/>
                    <a:gd name="T5" fmla="*/ 95 h 379"/>
                    <a:gd name="T6" fmla="*/ 332 w 332"/>
                    <a:gd name="T7" fmla="*/ 0 h 379"/>
                    <a:gd name="T8" fmla="*/ 95 w 332"/>
                    <a:gd name="T9" fmla="*/ 0 h 379"/>
                    <a:gd name="T10" fmla="*/ 0 w 332"/>
                    <a:gd name="T11" fmla="*/ 0 h 379"/>
                    <a:gd name="T12" fmla="*/ 0 w 332"/>
                    <a:gd name="T13" fmla="*/ 95 h 379"/>
                    <a:gd name="T14" fmla="*/ 0 w 332"/>
                    <a:gd name="T15" fmla="*/ 283 h 379"/>
                    <a:gd name="T16" fmla="*/ 0 w 332"/>
                    <a:gd name="T17" fmla="*/ 379 h 379"/>
                    <a:gd name="T18" fmla="*/ 95 w 332"/>
                    <a:gd name="T19" fmla="*/ 379 h 379"/>
                    <a:gd name="T20" fmla="*/ 237 w 332"/>
                    <a:gd name="T21" fmla="*/ 379 h 379"/>
                    <a:gd name="T22" fmla="*/ 328 w 332"/>
                    <a:gd name="T23" fmla="*/ 379 h 379"/>
                    <a:gd name="T24" fmla="*/ 332 w 332"/>
                    <a:gd name="T25" fmla="*/ 379 h 379"/>
                    <a:gd name="T26" fmla="*/ 332 w 332"/>
                    <a:gd name="T27" fmla="*/ 238 h 379"/>
                    <a:gd name="T28" fmla="*/ 332 w 332"/>
                    <a:gd name="T29" fmla="*/ 190 h 379"/>
                    <a:gd name="T30" fmla="*/ 332 w 332"/>
                    <a:gd name="T31" fmla="*/ 143 h 379"/>
                    <a:gd name="T32" fmla="*/ 142 w 332"/>
                    <a:gd name="T33" fmla="*/ 143 h 379"/>
                    <a:gd name="T34" fmla="*/ 142 w 332"/>
                    <a:gd name="T35" fmla="*/ 238 h 379"/>
                    <a:gd name="T36" fmla="*/ 237 w 332"/>
                    <a:gd name="T37" fmla="*/ 238 h 379"/>
                    <a:gd name="T38" fmla="*/ 237 w 332"/>
                    <a:gd name="T39" fmla="*/ 283 h 379"/>
                    <a:gd name="T40" fmla="*/ 95 w 332"/>
                    <a:gd name="T41" fmla="*/ 283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2" h="379">
                      <a:moveTo>
                        <a:pt x="95" y="283"/>
                      </a:moveTo>
                      <a:lnTo>
                        <a:pt x="95" y="95"/>
                      </a:lnTo>
                      <a:lnTo>
                        <a:pt x="332" y="95"/>
                      </a:lnTo>
                      <a:lnTo>
                        <a:pt x="332" y="0"/>
                      </a:lnTo>
                      <a:lnTo>
                        <a:pt x="95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0" y="283"/>
                      </a:lnTo>
                      <a:lnTo>
                        <a:pt x="0" y="379"/>
                      </a:lnTo>
                      <a:lnTo>
                        <a:pt x="95" y="379"/>
                      </a:lnTo>
                      <a:lnTo>
                        <a:pt x="237" y="379"/>
                      </a:lnTo>
                      <a:lnTo>
                        <a:pt x="328" y="379"/>
                      </a:lnTo>
                      <a:lnTo>
                        <a:pt x="332" y="379"/>
                      </a:lnTo>
                      <a:lnTo>
                        <a:pt x="332" y="238"/>
                      </a:lnTo>
                      <a:lnTo>
                        <a:pt x="332" y="190"/>
                      </a:lnTo>
                      <a:lnTo>
                        <a:pt x="332" y="143"/>
                      </a:lnTo>
                      <a:lnTo>
                        <a:pt x="142" y="143"/>
                      </a:lnTo>
                      <a:lnTo>
                        <a:pt x="142" y="238"/>
                      </a:lnTo>
                      <a:lnTo>
                        <a:pt x="237" y="238"/>
                      </a:lnTo>
                      <a:lnTo>
                        <a:pt x="237" y="283"/>
                      </a:lnTo>
                      <a:lnTo>
                        <a:pt x="95" y="2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1987449" y="1668348"/>
                <a:ext cx="614464" cy="616180"/>
                <a:chOff x="2047875" y="1668348"/>
                <a:chExt cx="614464" cy="616180"/>
              </a:xfrm>
              <a:grpFill/>
            </p:grpSpPr>
            <p:sp>
              <p:nvSpPr>
                <p:cNvPr id="32" name="Freeform 20"/>
                <p:cNvSpPr>
                  <a:spLocks noEditPoints="1"/>
                </p:cNvSpPr>
                <p:nvPr/>
              </p:nvSpPr>
              <p:spPr bwMode="auto">
                <a:xfrm>
                  <a:off x="2047875" y="1668348"/>
                  <a:ext cx="614464" cy="616180"/>
                </a:xfrm>
                <a:custGeom>
                  <a:avLst/>
                  <a:gdLst>
                    <a:gd name="T0" fmla="*/ 301 w 603"/>
                    <a:gd name="T1" fmla="*/ 603 h 603"/>
                    <a:gd name="T2" fmla="*/ 217 w 603"/>
                    <a:gd name="T3" fmla="*/ 485 h 603"/>
                    <a:gd name="T4" fmla="*/ 219 w 603"/>
                    <a:gd name="T5" fmla="*/ 456 h 603"/>
                    <a:gd name="T6" fmla="*/ 200 w 603"/>
                    <a:gd name="T7" fmla="*/ 405 h 603"/>
                    <a:gd name="T8" fmla="*/ 200 w 603"/>
                    <a:gd name="T9" fmla="*/ 405 h 603"/>
                    <a:gd name="T10" fmla="*/ 199 w 603"/>
                    <a:gd name="T11" fmla="*/ 409 h 603"/>
                    <a:gd name="T12" fmla="*/ 171 w 603"/>
                    <a:gd name="T13" fmla="*/ 402 h 603"/>
                    <a:gd name="T14" fmla="*/ 163 w 603"/>
                    <a:gd name="T15" fmla="*/ 353 h 603"/>
                    <a:gd name="T16" fmla="*/ 140 w 603"/>
                    <a:gd name="T17" fmla="*/ 324 h 603"/>
                    <a:gd name="T18" fmla="*/ 178 w 603"/>
                    <a:gd name="T19" fmla="*/ 324 h 603"/>
                    <a:gd name="T20" fmla="*/ 207 w 603"/>
                    <a:gd name="T21" fmla="*/ 324 h 603"/>
                    <a:gd name="T22" fmla="*/ 261 w 603"/>
                    <a:gd name="T23" fmla="*/ 324 h 603"/>
                    <a:gd name="T24" fmla="*/ 117 w 603"/>
                    <a:gd name="T25" fmla="*/ 434 h 603"/>
                    <a:gd name="T26" fmla="*/ 147 w 603"/>
                    <a:gd name="T27" fmla="*/ 434 h 603"/>
                    <a:gd name="T28" fmla="*/ 259 w 603"/>
                    <a:gd name="T29" fmla="*/ 434 h 603"/>
                    <a:gd name="T30" fmla="*/ 288 w 603"/>
                    <a:gd name="T31" fmla="*/ 434 h 603"/>
                    <a:gd name="T32" fmla="*/ 220 w 603"/>
                    <a:gd name="T33" fmla="*/ 206 h 603"/>
                    <a:gd name="T34" fmla="*/ 220 w 603"/>
                    <a:gd name="T35" fmla="*/ 235 h 603"/>
                    <a:gd name="T36" fmla="*/ 235 w 603"/>
                    <a:gd name="T37" fmla="*/ 250 h 603"/>
                    <a:gd name="T38" fmla="*/ 294 w 603"/>
                    <a:gd name="T39" fmla="*/ 265 h 603"/>
                    <a:gd name="T40" fmla="*/ 191 w 603"/>
                    <a:gd name="T41" fmla="*/ 294 h 603"/>
                    <a:gd name="T42" fmla="*/ 151 w 603"/>
                    <a:gd name="T43" fmla="*/ 265 h 603"/>
                    <a:gd name="T44" fmla="*/ 185 w 603"/>
                    <a:gd name="T45" fmla="*/ 265 h 603"/>
                    <a:gd name="T46" fmla="*/ 132 w 603"/>
                    <a:gd name="T47" fmla="*/ 235 h 603"/>
                    <a:gd name="T48" fmla="*/ 191 w 603"/>
                    <a:gd name="T49" fmla="*/ 191 h 603"/>
                    <a:gd name="T50" fmla="*/ 117 w 603"/>
                    <a:gd name="T51" fmla="*/ 191 h 603"/>
                    <a:gd name="T52" fmla="*/ 117 w 603"/>
                    <a:gd name="T53" fmla="*/ 162 h 603"/>
                    <a:gd name="T54" fmla="*/ 194 w 603"/>
                    <a:gd name="T55" fmla="*/ 118 h 603"/>
                    <a:gd name="T56" fmla="*/ 294 w 603"/>
                    <a:gd name="T57" fmla="*/ 162 h 603"/>
                    <a:gd name="T58" fmla="*/ 451 w 603"/>
                    <a:gd name="T59" fmla="*/ 485 h 603"/>
                    <a:gd name="T60" fmla="*/ 308 w 603"/>
                    <a:gd name="T61" fmla="*/ 485 h 603"/>
                    <a:gd name="T62" fmla="*/ 359 w 603"/>
                    <a:gd name="T63" fmla="*/ 456 h 603"/>
                    <a:gd name="T64" fmla="*/ 442 w 603"/>
                    <a:gd name="T65" fmla="*/ 412 h 603"/>
                    <a:gd name="T66" fmla="*/ 308 w 603"/>
                    <a:gd name="T67" fmla="*/ 382 h 603"/>
                    <a:gd name="T68" fmla="*/ 325 w 603"/>
                    <a:gd name="T69" fmla="*/ 412 h 603"/>
                    <a:gd name="T70" fmla="*/ 425 w 603"/>
                    <a:gd name="T71" fmla="*/ 338 h 603"/>
                    <a:gd name="T72" fmla="*/ 408 w 603"/>
                    <a:gd name="T73" fmla="*/ 309 h 603"/>
                    <a:gd name="T74" fmla="*/ 485 w 603"/>
                    <a:gd name="T75" fmla="*/ 382 h 603"/>
                    <a:gd name="T76" fmla="*/ 485 w 603"/>
                    <a:gd name="T77" fmla="*/ 294 h 603"/>
                    <a:gd name="T78" fmla="*/ 308 w 603"/>
                    <a:gd name="T79" fmla="*/ 294 h 603"/>
                    <a:gd name="T80" fmla="*/ 338 w 603"/>
                    <a:gd name="T81" fmla="*/ 162 h 603"/>
                    <a:gd name="T82" fmla="*/ 382 w 603"/>
                    <a:gd name="T83" fmla="*/ 118 h 603"/>
                    <a:gd name="T84" fmla="*/ 455 w 603"/>
                    <a:gd name="T85" fmla="*/ 265 h 603"/>
                    <a:gd name="T86" fmla="*/ 485 w 603"/>
                    <a:gd name="T87" fmla="*/ 265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03" h="603">
                      <a:moveTo>
                        <a:pt x="301" y="0"/>
                      </a:moveTo>
                      <a:cubicBezTo>
                        <a:pt x="135" y="0"/>
                        <a:pt x="0" y="135"/>
                        <a:pt x="0" y="301"/>
                      </a:cubicBezTo>
                      <a:cubicBezTo>
                        <a:pt x="0" y="468"/>
                        <a:pt x="135" y="603"/>
                        <a:pt x="301" y="603"/>
                      </a:cubicBezTo>
                      <a:cubicBezTo>
                        <a:pt x="468" y="603"/>
                        <a:pt x="603" y="468"/>
                        <a:pt x="603" y="301"/>
                      </a:cubicBezTo>
                      <a:cubicBezTo>
                        <a:pt x="603" y="135"/>
                        <a:pt x="468" y="0"/>
                        <a:pt x="301" y="0"/>
                      </a:cubicBezTo>
                      <a:close/>
                      <a:moveTo>
                        <a:pt x="217" y="485"/>
                      </a:moveTo>
                      <a:cubicBezTo>
                        <a:pt x="212" y="485"/>
                        <a:pt x="212" y="485"/>
                        <a:pt x="212" y="485"/>
                      </a:cubicBezTo>
                      <a:cubicBezTo>
                        <a:pt x="195" y="456"/>
                        <a:pt x="195" y="456"/>
                        <a:pt x="195" y="456"/>
                      </a:cubicBezTo>
                      <a:cubicBezTo>
                        <a:pt x="219" y="456"/>
                        <a:pt x="219" y="456"/>
                        <a:pt x="219" y="456"/>
                      </a:cubicBezTo>
                      <a:cubicBezTo>
                        <a:pt x="229" y="353"/>
                        <a:pt x="229" y="353"/>
                        <a:pt x="229" y="353"/>
                      </a:cubicBezTo>
                      <a:cubicBezTo>
                        <a:pt x="205" y="353"/>
                        <a:pt x="205" y="353"/>
                        <a:pt x="205" y="353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5"/>
                        <a:pt x="200" y="405"/>
                        <a:pt x="200" y="405"/>
                      </a:cubicBezTo>
                      <a:cubicBezTo>
                        <a:pt x="200" y="406"/>
                        <a:pt x="200" y="408"/>
                        <a:pt x="199" y="409"/>
                      </a:cubicBezTo>
                      <a:cubicBezTo>
                        <a:pt x="199" y="409"/>
                        <a:pt x="199" y="409"/>
                        <a:pt x="199" y="409"/>
                      </a:cubicBezTo>
                      <a:cubicBezTo>
                        <a:pt x="199" y="409"/>
                        <a:pt x="199" y="409"/>
                        <a:pt x="199" y="409"/>
                      </a:cubicBezTo>
                      <a:cubicBezTo>
                        <a:pt x="194" y="445"/>
                        <a:pt x="168" y="475"/>
                        <a:pt x="133" y="483"/>
                      </a:cubicBezTo>
                      <a:cubicBezTo>
                        <a:pt x="117" y="456"/>
                        <a:pt x="117" y="456"/>
                        <a:pt x="117" y="456"/>
                      </a:cubicBezTo>
                      <a:cubicBezTo>
                        <a:pt x="146" y="453"/>
                        <a:pt x="168" y="431"/>
                        <a:pt x="171" y="402"/>
                      </a:cubicBezTo>
                      <a:cubicBezTo>
                        <a:pt x="175" y="353"/>
                        <a:pt x="175" y="353"/>
                        <a:pt x="175" y="353"/>
                      </a:cubicBezTo>
                      <a:cubicBezTo>
                        <a:pt x="172" y="353"/>
                        <a:pt x="172" y="353"/>
                        <a:pt x="172" y="353"/>
                      </a:cubicBezTo>
                      <a:cubicBezTo>
                        <a:pt x="163" y="353"/>
                        <a:pt x="163" y="353"/>
                        <a:pt x="163" y="353"/>
                      </a:cubicBezTo>
                      <a:cubicBezTo>
                        <a:pt x="144" y="353"/>
                        <a:pt x="144" y="353"/>
                        <a:pt x="144" y="353"/>
                      </a:cubicBezTo>
                      <a:cubicBezTo>
                        <a:pt x="123" y="353"/>
                        <a:pt x="123" y="353"/>
                        <a:pt x="123" y="353"/>
                      </a:cubicBezTo>
                      <a:cubicBezTo>
                        <a:pt x="140" y="324"/>
                        <a:pt x="140" y="324"/>
                        <a:pt x="140" y="324"/>
                      </a:cubicBezTo>
                      <a:cubicBezTo>
                        <a:pt x="144" y="324"/>
                        <a:pt x="144" y="324"/>
                        <a:pt x="144" y="324"/>
                      </a:cubicBezTo>
                      <a:cubicBezTo>
                        <a:pt x="170" y="324"/>
                        <a:pt x="170" y="324"/>
                        <a:pt x="170" y="324"/>
                      </a:cubicBezTo>
                      <a:cubicBezTo>
                        <a:pt x="178" y="324"/>
                        <a:pt x="178" y="324"/>
                        <a:pt x="178" y="324"/>
                      </a:cubicBezTo>
                      <a:cubicBezTo>
                        <a:pt x="179" y="309"/>
                        <a:pt x="179" y="309"/>
                        <a:pt x="179" y="309"/>
                      </a:cubicBezTo>
                      <a:cubicBezTo>
                        <a:pt x="209" y="309"/>
                        <a:pt x="209" y="309"/>
                        <a:pt x="209" y="309"/>
                      </a:cubicBezTo>
                      <a:cubicBezTo>
                        <a:pt x="207" y="324"/>
                        <a:pt x="207" y="324"/>
                        <a:pt x="207" y="324"/>
                      </a:cubicBezTo>
                      <a:cubicBezTo>
                        <a:pt x="231" y="324"/>
                        <a:pt x="231" y="324"/>
                        <a:pt x="231" y="324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61" y="324"/>
                        <a:pt x="261" y="324"/>
                        <a:pt x="261" y="324"/>
                      </a:cubicBezTo>
                      <a:cubicBezTo>
                        <a:pt x="246" y="485"/>
                        <a:pt x="246" y="485"/>
                        <a:pt x="246" y="485"/>
                      </a:cubicBezTo>
                      <a:lnTo>
                        <a:pt x="217" y="485"/>
                      </a:lnTo>
                      <a:close/>
                      <a:moveTo>
                        <a:pt x="117" y="434"/>
                      </a:moveTo>
                      <a:cubicBezTo>
                        <a:pt x="123" y="375"/>
                        <a:pt x="123" y="375"/>
                        <a:pt x="123" y="375"/>
                      </a:cubicBezTo>
                      <a:cubicBezTo>
                        <a:pt x="152" y="375"/>
                        <a:pt x="152" y="375"/>
                        <a:pt x="152" y="375"/>
                      </a:cubicBezTo>
                      <a:cubicBezTo>
                        <a:pt x="147" y="434"/>
                        <a:pt x="147" y="434"/>
                        <a:pt x="147" y="434"/>
                      </a:cubicBezTo>
                      <a:lnTo>
                        <a:pt x="117" y="434"/>
                      </a:lnTo>
                      <a:close/>
                      <a:moveTo>
                        <a:pt x="288" y="434"/>
                      </a:moveTo>
                      <a:cubicBezTo>
                        <a:pt x="259" y="434"/>
                        <a:pt x="259" y="434"/>
                        <a:pt x="259" y="434"/>
                      </a:cubicBezTo>
                      <a:cubicBezTo>
                        <a:pt x="264" y="375"/>
                        <a:pt x="264" y="375"/>
                        <a:pt x="264" y="375"/>
                      </a:cubicBezTo>
                      <a:cubicBezTo>
                        <a:pt x="294" y="375"/>
                        <a:pt x="294" y="375"/>
                        <a:pt x="294" y="375"/>
                      </a:cubicBezTo>
                      <a:lnTo>
                        <a:pt x="288" y="434"/>
                      </a:lnTo>
                      <a:close/>
                      <a:moveTo>
                        <a:pt x="286" y="191"/>
                      </a:moveTo>
                      <a:cubicBezTo>
                        <a:pt x="220" y="191"/>
                        <a:pt x="220" y="191"/>
                        <a:pt x="220" y="191"/>
                      </a:cubicBezTo>
                      <a:cubicBezTo>
                        <a:pt x="220" y="206"/>
                        <a:pt x="220" y="206"/>
                        <a:pt x="220" y="206"/>
                      </a:cubicBez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35"/>
                        <a:pt x="279" y="235"/>
                        <a:pt x="279" y="235"/>
                      </a:cubicBezTo>
                      <a:cubicBezTo>
                        <a:pt x="220" y="235"/>
                        <a:pt x="220" y="235"/>
                        <a:pt x="220" y="235"/>
                      </a:cubicBezTo>
                      <a:cubicBezTo>
                        <a:pt x="220" y="265"/>
                        <a:pt x="220" y="265"/>
                        <a:pt x="220" y="265"/>
                      </a:cubicBezTo>
                      <a:cubicBezTo>
                        <a:pt x="226" y="265"/>
                        <a:pt x="226" y="265"/>
                        <a:pt x="226" y="265"/>
                      </a:cubicBezTo>
                      <a:cubicBezTo>
                        <a:pt x="235" y="250"/>
                        <a:pt x="235" y="250"/>
                        <a:pt x="235" y="250"/>
                      </a:cubicBezTo>
                      <a:cubicBezTo>
                        <a:pt x="269" y="250"/>
                        <a:pt x="269" y="250"/>
                        <a:pt x="269" y="250"/>
                      </a:cubicBezTo>
                      <a:cubicBezTo>
                        <a:pt x="260" y="265"/>
                        <a:pt x="260" y="265"/>
                        <a:pt x="260" y="265"/>
                      </a:cubicBezTo>
                      <a:cubicBezTo>
                        <a:pt x="294" y="265"/>
                        <a:pt x="294" y="265"/>
                        <a:pt x="294" y="265"/>
                      </a:cubicBezTo>
                      <a:cubicBezTo>
                        <a:pt x="294" y="294"/>
                        <a:pt x="294" y="294"/>
                        <a:pt x="294" y="294"/>
                      </a:cubicBezTo>
                      <a:cubicBezTo>
                        <a:pt x="220" y="294"/>
                        <a:pt x="220" y="294"/>
                        <a:pt x="220" y="294"/>
                      </a:cubicBezTo>
                      <a:cubicBezTo>
                        <a:pt x="191" y="294"/>
                        <a:pt x="191" y="294"/>
                        <a:pt x="191" y="294"/>
                      </a:cubicBezTo>
                      <a:cubicBezTo>
                        <a:pt x="117" y="294"/>
                        <a:pt x="117" y="294"/>
                        <a:pt x="117" y="294"/>
                      </a:cubicBezTo>
                      <a:cubicBezTo>
                        <a:pt x="117" y="265"/>
                        <a:pt x="117" y="265"/>
                        <a:pt x="117" y="265"/>
                      </a:cubicBezTo>
                      <a:cubicBezTo>
                        <a:pt x="151" y="265"/>
                        <a:pt x="151" y="265"/>
                        <a:pt x="151" y="265"/>
                      </a:cubicBezTo>
                      <a:cubicBezTo>
                        <a:pt x="142" y="250"/>
                        <a:pt x="142" y="250"/>
                        <a:pt x="142" y="250"/>
                      </a:cubicBezTo>
                      <a:cubicBezTo>
                        <a:pt x="176" y="250"/>
                        <a:pt x="176" y="250"/>
                        <a:pt x="176" y="250"/>
                      </a:cubicBezTo>
                      <a:cubicBezTo>
                        <a:pt x="185" y="265"/>
                        <a:pt x="185" y="265"/>
                        <a:pt x="185" y="265"/>
                      </a:cubicBezTo>
                      <a:cubicBezTo>
                        <a:pt x="191" y="265"/>
                        <a:pt x="191" y="265"/>
                        <a:pt x="191" y="265"/>
                      </a:cubicBezTo>
                      <a:cubicBezTo>
                        <a:pt x="191" y="235"/>
                        <a:pt x="191" y="235"/>
                        <a:pt x="191" y="235"/>
                      </a:cubicBezTo>
                      <a:cubicBezTo>
                        <a:pt x="132" y="235"/>
                        <a:pt x="132" y="235"/>
                        <a:pt x="132" y="235"/>
                      </a:cubicBezTo>
                      <a:cubicBezTo>
                        <a:pt x="132" y="206"/>
                        <a:pt x="132" y="206"/>
                        <a:pt x="132" y="206"/>
                      </a:cubicBezTo>
                      <a:cubicBezTo>
                        <a:pt x="191" y="206"/>
                        <a:pt x="191" y="206"/>
                        <a:pt x="191" y="206"/>
                      </a:cubicBezTo>
                      <a:cubicBezTo>
                        <a:pt x="191" y="191"/>
                        <a:pt x="191" y="191"/>
                        <a:pt x="191" y="191"/>
                      </a:cubicBezTo>
                      <a:cubicBezTo>
                        <a:pt x="125" y="191"/>
                        <a:pt x="125" y="191"/>
                        <a:pt x="125" y="191"/>
                      </a:cubicBezTo>
                      <a:cubicBezTo>
                        <a:pt x="117" y="196"/>
                        <a:pt x="117" y="196"/>
                        <a:pt x="117" y="196"/>
                      </a:cubicBezTo>
                      <a:cubicBezTo>
                        <a:pt x="117" y="191"/>
                        <a:pt x="117" y="191"/>
                        <a:pt x="117" y="191"/>
                      </a:cubicBezTo>
                      <a:cubicBezTo>
                        <a:pt x="117" y="191"/>
                        <a:pt x="117" y="191"/>
                        <a:pt x="117" y="191"/>
                      </a:cubicBezTo>
                      <a:cubicBezTo>
                        <a:pt x="117" y="191"/>
                        <a:pt x="117" y="191"/>
                        <a:pt x="117" y="191"/>
                      </a:cubicBezTo>
                      <a:cubicBezTo>
                        <a:pt x="117" y="162"/>
                        <a:pt x="117" y="162"/>
                        <a:pt x="117" y="162"/>
                      </a:cubicBezTo>
                      <a:cubicBezTo>
                        <a:pt x="176" y="128"/>
                        <a:pt x="176" y="128"/>
                        <a:pt x="176" y="128"/>
                      </a:cubicBezTo>
                      <a:cubicBezTo>
                        <a:pt x="194" y="118"/>
                        <a:pt x="194" y="118"/>
                        <a:pt x="194" y="118"/>
                      </a:cubicBezTo>
                      <a:cubicBezTo>
                        <a:pt x="194" y="118"/>
                        <a:pt x="194" y="118"/>
                        <a:pt x="194" y="118"/>
                      </a:cubicBezTo>
                      <a:cubicBezTo>
                        <a:pt x="217" y="118"/>
                        <a:pt x="217" y="118"/>
                        <a:pt x="217" y="118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94" y="162"/>
                        <a:pt x="294" y="162"/>
                        <a:pt x="294" y="162"/>
                      </a:cubicBezTo>
                      <a:cubicBezTo>
                        <a:pt x="294" y="196"/>
                        <a:pt x="294" y="196"/>
                        <a:pt x="294" y="196"/>
                      </a:cubicBezTo>
                      <a:lnTo>
                        <a:pt x="286" y="191"/>
                      </a:lnTo>
                      <a:close/>
                      <a:moveTo>
                        <a:pt x="451" y="485"/>
                      </a:moveTo>
                      <a:cubicBezTo>
                        <a:pt x="342" y="485"/>
                        <a:pt x="342" y="485"/>
                        <a:pt x="342" y="485"/>
                      </a:cubicBezTo>
                      <a:cubicBezTo>
                        <a:pt x="342" y="485"/>
                        <a:pt x="342" y="485"/>
                        <a:pt x="342" y="485"/>
                      </a:cubicBezTo>
                      <a:cubicBezTo>
                        <a:pt x="308" y="485"/>
                        <a:pt x="308" y="485"/>
                        <a:pt x="308" y="485"/>
                      </a:cubicBezTo>
                      <a:cubicBezTo>
                        <a:pt x="380" y="362"/>
                        <a:pt x="380" y="362"/>
                        <a:pt x="380" y="362"/>
                      </a:cubicBezTo>
                      <a:cubicBezTo>
                        <a:pt x="414" y="362"/>
                        <a:pt x="414" y="362"/>
                        <a:pt x="414" y="362"/>
                      </a:cubicBezTo>
                      <a:cubicBezTo>
                        <a:pt x="359" y="456"/>
                        <a:pt x="359" y="456"/>
                        <a:pt x="359" y="456"/>
                      </a:cubicBezTo>
                      <a:cubicBezTo>
                        <a:pt x="434" y="456"/>
                        <a:pt x="434" y="456"/>
                        <a:pt x="434" y="456"/>
                      </a:cubicBezTo>
                      <a:cubicBezTo>
                        <a:pt x="408" y="412"/>
                        <a:pt x="408" y="412"/>
                        <a:pt x="408" y="412"/>
                      </a:cubicBezTo>
                      <a:cubicBezTo>
                        <a:pt x="442" y="412"/>
                        <a:pt x="442" y="412"/>
                        <a:pt x="442" y="412"/>
                      </a:cubicBezTo>
                      <a:cubicBezTo>
                        <a:pt x="468" y="456"/>
                        <a:pt x="468" y="456"/>
                        <a:pt x="468" y="456"/>
                      </a:cubicBezTo>
                      <a:lnTo>
                        <a:pt x="451" y="485"/>
                      </a:lnTo>
                      <a:close/>
                      <a:moveTo>
                        <a:pt x="308" y="382"/>
                      </a:moveTo>
                      <a:cubicBezTo>
                        <a:pt x="351" y="309"/>
                        <a:pt x="351" y="309"/>
                        <a:pt x="351" y="309"/>
                      </a:cubicBezTo>
                      <a:cubicBezTo>
                        <a:pt x="385" y="309"/>
                        <a:pt x="385" y="309"/>
                        <a:pt x="385" y="309"/>
                      </a:cubicBezTo>
                      <a:cubicBezTo>
                        <a:pt x="325" y="412"/>
                        <a:pt x="325" y="412"/>
                        <a:pt x="325" y="412"/>
                      </a:cubicBezTo>
                      <a:lnTo>
                        <a:pt x="308" y="382"/>
                      </a:lnTo>
                      <a:close/>
                      <a:moveTo>
                        <a:pt x="468" y="412"/>
                      </a:moveTo>
                      <a:cubicBezTo>
                        <a:pt x="425" y="338"/>
                        <a:pt x="425" y="338"/>
                        <a:pt x="425" y="338"/>
                      </a:cubicBezTo>
                      <a:cubicBezTo>
                        <a:pt x="385" y="338"/>
                        <a:pt x="385" y="338"/>
                        <a:pt x="385" y="338"/>
                      </a:cubicBezTo>
                      <a:cubicBezTo>
                        <a:pt x="402" y="309"/>
                        <a:pt x="402" y="309"/>
                        <a:pt x="402" y="309"/>
                      </a:cubicBezTo>
                      <a:cubicBezTo>
                        <a:pt x="408" y="309"/>
                        <a:pt x="408" y="309"/>
                        <a:pt x="408" y="309"/>
                      </a:cubicBezTo>
                      <a:cubicBezTo>
                        <a:pt x="442" y="309"/>
                        <a:pt x="442" y="309"/>
                        <a:pt x="442" y="309"/>
                      </a:cubicBezTo>
                      <a:cubicBezTo>
                        <a:pt x="459" y="338"/>
                        <a:pt x="459" y="338"/>
                        <a:pt x="459" y="338"/>
                      </a:cubicBezTo>
                      <a:cubicBezTo>
                        <a:pt x="485" y="382"/>
                        <a:pt x="485" y="382"/>
                        <a:pt x="485" y="382"/>
                      </a:cubicBezTo>
                      <a:lnTo>
                        <a:pt x="468" y="412"/>
                      </a:lnTo>
                      <a:close/>
                      <a:moveTo>
                        <a:pt x="485" y="265"/>
                      </a:moveTo>
                      <a:cubicBezTo>
                        <a:pt x="485" y="294"/>
                        <a:pt x="485" y="294"/>
                        <a:pt x="485" y="294"/>
                      </a:cubicBezTo>
                      <a:cubicBezTo>
                        <a:pt x="411" y="294"/>
                        <a:pt x="411" y="294"/>
                        <a:pt x="411" y="294"/>
                      </a:cubicBezTo>
                      <a:cubicBezTo>
                        <a:pt x="382" y="294"/>
                        <a:pt x="382" y="294"/>
                        <a:pt x="382" y="294"/>
                      </a:cubicBezTo>
                      <a:cubicBezTo>
                        <a:pt x="308" y="294"/>
                        <a:pt x="308" y="294"/>
                        <a:pt x="308" y="294"/>
                      </a:cubicBezTo>
                      <a:cubicBezTo>
                        <a:pt x="308" y="265"/>
                        <a:pt x="308" y="265"/>
                        <a:pt x="308" y="265"/>
                      </a:cubicBezTo>
                      <a:cubicBezTo>
                        <a:pt x="308" y="162"/>
                        <a:pt x="308" y="162"/>
                        <a:pt x="308" y="162"/>
                      </a:cubicBezTo>
                      <a:cubicBezTo>
                        <a:pt x="338" y="162"/>
                        <a:pt x="338" y="162"/>
                        <a:pt x="338" y="162"/>
                      </a:cubicBezTo>
                      <a:cubicBezTo>
                        <a:pt x="338" y="265"/>
                        <a:pt x="338" y="265"/>
                        <a:pt x="338" y="265"/>
                      </a:cubicBezTo>
                      <a:cubicBezTo>
                        <a:pt x="382" y="265"/>
                        <a:pt x="382" y="265"/>
                        <a:pt x="382" y="265"/>
                      </a:cubicBezTo>
                      <a:cubicBezTo>
                        <a:pt x="382" y="118"/>
                        <a:pt x="382" y="118"/>
                        <a:pt x="382" y="118"/>
                      </a:cubicBezTo>
                      <a:cubicBezTo>
                        <a:pt x="411" y="118"/>
                        <a:pt x="411" y="118"/>
                        <a:pt x="411" y="118"/>
                      </a:cubicBezTo>
                      <a:cubicBezTo>
                        <a:pt x="411" y="265"/>
                        <a:pt x="411" y="265"/>
                        <a:pt x="411" y="265"/>
                      </a:cubicBezTo>
                      <a:cubicBezTo>
                        <a:pt x="455" y="265"/>
                        <a:pt x="455" y="265"/>
                        <a:pt x="455" y="265"/>
                      </a:cubicBezTo>
                      <a:cubicBezTo>
                        <a:pt x="455" y="162"/>
                        <a:pt x="455" y="162"/>
                        <a:pt x="455" y="162"/>
                      </a:cubicBezTo>
                      <a:cubicBezTo>
                        <a:pt x="485" y="162"/>
                        <a:pt x="485" y="162"/>
                        <a:pt x="485" y="162"/>
                      </a:cubicBezTo>
                      <a:lnTo>
                        <a:pt x="485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33" name="Freeform 21"/>
                <p:cNvSpPr/>
                <p:nvPr/>
              </p:nvSpPr>
              <p:spPr bwMode="auto">
                <a:xfrm>
                  <a:off x="2227237" y="1816815"/>
                  <a:ext cx="60073" cy="17164"/>
                </a:xfrm>
                <a:custGeom>
                  <a:avLst/>
                  <a:gdLst>
                    <a:gd name="T0" fmla="*/ 0 w 140"/>
                    <a:gd name="T1" fmla="*/ 40 h 40"/>
                    <a:gd name="T2" fmla="*/ 36 w 140"/>
                    <a:gd name="T3" fmla="*/ 40 h 40"/>
                    <a:gd name="T4" fmla="*/ 105 w 140"/>
                    <a:gd name="T5" fmla="*/ 40 h 40"/>
                    <a:gd name="T6" fmla="*/ 140 w 140"/>
                    <a:gd name="T7" fmla="*/ 40 h 40"/>
                    <a:gd name="T8" fmla="*/ 71 w 140"/>
                    <a:gd name="T9" fmla="*/ 0 h 40"/>
                    <a:gd name="T10" fmla="*/ 0 w 140"/>
                    <a:gd name="T1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40">
                      <a:moveTo>
                        <a:pt x="0" y="40"/>
                      </a:moveTo>
                      <a:lnTo>
                        <a:pt x="36" y="40"/>
                      </a:lnTo>
                      <a:lnTo>
                        <a:pt x="105" y="40"/>
                      </a:lnTo>
                      <a:lnTo>
                        <a:pt x="140" y="40"/>
                      </a:lnTo>
                      <a:lnTo>
                        <a:pt x="71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</p:grpSp>
        </p:grpSp>
        <p:grpSp>
          <p:nvGrpSpPr>
            <p:cNvPr id="24" name="Group 24"/>
            <p:cNvGrpSpPr>
              <a:grpSpLocks noChangeAspect="1"/>
            </p:cNvGrpSpPr>
            <p:nvPr userDrawn="1"/>
          </p:nvGrpSpPr>
          <p:grpSpPr bwMode="auto">
            <a:xfrm>
              <a:off x="4863952" y="1379505"/>
              <a:ext cx="2438316" cy="617398"/>
              <a:chOff x="2775" y="922"/>
              <a:chExt cx="2105" cy="533"/>
            </a:xfrm>
            <a:grpFill/>
          </p:grpSpPr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4283" y="922"/>
                <a:ext cx="525" cy="531"/>
              </a:xfrm>
              <a:custGeom>
                <a:avLst/>
                <a:gdLst>
                  <a:gd name="T0" fmla="*/ 110 w 221"/>
                  <a:gd name="T1" fmla="*/ 221 h 221"/>
                  <a:gd name="T2" fmla="*/ 187 w 221"/>
                  <a:gd name="T3" fmla="*/ 75 h 221"/>
                  <a:gd name="T4" fmla="*/ 186 w 221"/>
                  <a:gd name="T5" fmla="*/ 77 h 221"/>
                  <a:gd name="T6" fmla="*/ 140 w 221"/>
                  <a:gd name="T7" fmla="*/ 168 h 221"/>
                  <a:gd name="T8" fmla="*/ 136 w 221"/>
                  <a:gd name="T9" fmla="*/ 172 h 221"/>
                  <a:gd name="T10" fmla="*/ 134 w 221"/>
                  <a:gd name="T11" fmla="*/ 173 h 221"/>
                  <a:gd name="T12" fmla="*/ 131 w 221"/>
                  <a:gd name="T13" fmla="*/ 172 h 221"/>
                  <a:gd name="T14" fmla="*/ 127 w 221"/>
                  <a:gd name="T15" fmla="*/ 168 h 221"/>
                  <a:gd name="T16" fmla="*/ 132 w 221"/>
                  <a:gd name="T17" fmla="*/ 147 h 221"/>
                  <a:gd name="T18" fmla="*/ 165 w 221"/>
                  <a:gd name="T19" fmla="*/ 82 h 221"/>
                  <a:gd name="T20" fmla="*/ 124 w 221"/>
                  <a:gd name="T21" fmla="*/ 108 h 221"/>
                  <a:gd name="T22" fmla="*/ 110 w 221"/>
                  <a:gd name="T23" fmla="*/ 135 h 221"/>
                  <a:gd name="T24" fmla="*/ 89 w 221"/>
                  <a:gd name="T25" fmla="*/ 172 h 221"/>
                  <a:gd name="T26" fmla="*/ 88 w 221"/>
                  <a:gd name="T27" fmla="*/ 173 h 221"/>
                  <a:gd name="T28" fmla="*/ 86 w 221"/>
                  <a:gd name="T29" fmla="*/ 173 h 221"/>
                  <a:gd name="T30" fmla="*/ 84 w 221"/>
                  <a:gd name="T31" fmla="*/ 172 h 221"/>
                  <a:gd name="T32" fmla="*/ 35 w 221"/>
                  <a:gd name="T33" fmla="*/ 78 h 221"/>
                  <a:gd name="T34" fmla="*/ 34 w 221"/>
                  <a:gd name="T35" fmla="*/ 76 h 221"/>
                  <a:gd name="T36" fmla="*/ 34 w 221"/>
                  <a:gd name="T37" fmla="*/ 74 h 221"/>
                  <a:gd name="T38" fmla="*/ 34 w 221"/>
                  <a:gd name="T39" fmla="*/ 72 h 221"/>
                  <a:gd name="T40" fmla="*/ 35 w 221"/>
                  <a:gd name="T41" fmla="*/ 71 h 221"/>
                  <a:gd name="T42" fmla="*/ 36 w 221"/>
                  <a:gd name="T43" fmla="*/ 69 h 221"/>
                  <a:gd name="T44" fmla="*/ 38 w 221"/>
                  <a:gd name="T45" fmla="*/ 68 h 221"/>
                  <a:gd name="T46" fmla="*/ 40 w 221"/>
                  <a:gd name="T47" fmla="*/ 67 h 221"/>
                  <a:gd name="T48" fmla="*/ 41 w 221"/>
                  <a:gd name="T49" fmla="*/ 67 h 221"/>
                  <a:gd name="T50" fmla="*/ 89 w 221"/>
                  <a:gd name="T51" fmla="*/ 67 h 221"/>
                  <a:gd name="T52" fmla="*/ 91 w 221"/>
                  <a:gd name="T53" fmla="*/ 68 h 221"/>
                  <a:gd name="T54" fmla="*/ 93 w 221"/>
                  <a:gd name="T55" fmla="*/ 69 h 221"/>
                  <a:gd name="T56" fmla="*/ 94 w 221"/>
                  <a:gd name="T57" fmla="*/ 71 h 221"/>
                  <a:gd name="T58" fmla="*/ 108 w 221"/>
                  <a:gd name="T59" fmla="*/ 99 h 221"/>
                  <a:gd name="T60" fmla="*/ 80 w 221"/>
                  <a:gd name="T61" fmla="*/ 82 h 221"/>
                  <a:gd name="T62" fmla="*/ 86 w 221"/>
                  <a:gd name="T63" fmla="*/ 147 h 221"/>
                  <a:gd name="T64" fmla="*/ 114 w 221"/>
                  <a:gd name="T65" fmla="*/ 95 h 221"/>
                  <a:gd name="T66" fmla="*/ 127 w 221"/>
                  <a:gd name="T67" fmla="*/ 71 h 221"/>
                  <a:gd name="T68" fmla="*/ 128 w 221"/>
                  <a:gd name="T69" fmla="*/ 69 h 221"/>
                  <a:gd name="T70" fmla="*/ 130 w 221"/>
                  <a:gd name="T71" fmla="*/ 68 h 221"/>
                  <a:gd name="T72" fmla="*/ 132 w 221"/>
                  <a:gd name="T73" fmla="*/ 67 h 221"/>
                  <a:gd name="T74" fmla="*/ 179 w 221"/>
                  <a:gd name="T75" fmla="*/ 67 h 221"/>
                  <a:gd name="T76" fmla="*/ 181 w 221"/>
                  <a:gd name="T77" fmla="*/ 67 h 221"/>
                  <a:gd name="T78" fmla="*/ 183 w 221"/>
                  <a:gd name="T79" fmla="*/ 68 h 221"/>
                  <a:gd name="T80" fmla="*/ 184 w 221"/>
                  <a:gd name="T81" fmla="*/ 69 h 221"/>
                  <a:gd name="T82" fmla="*/ 186 w 221"/>
                  <a:gd name="T83" fmla="*/ 71 h 221"/>
                  <a:gd name="T84" fmla="*/ 186 w 221"/>
                  <a:gd name="T85" fmla="*/ 72 h 221"/>
                  <a:gd name="T86" fmla="*/ 187 w 221"/>
                  <a:gd name="T87" fmla="*/ 7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1" h="221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72"/>
                      <a:pt x="49" y="221"/>
                      <a:pt x="110" y="221"/>
                    </a:cubicBezTo>
                    <a:cubicBezTo>
                      <a:pt x="171" y="221"/>
                      <a:pt x="221" y="172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6" y="75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6" y="78"/>
                      <a:pt x="186" y="78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70"/>
                      <a:pt x="139" y="171"/>
                      <a:pt x="137" y="172"/>
                    </a:cubicBezTo>
                    <a:cubicBezTo>
                      <a:pt x="137" y="172"/>
                      <a:pt x="136" y="172"/>
                      <a:pt x="136" y="172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35" y="173"/>
                      <a:pt x="135" y="173"/>
                      <a:pt x="134" y="173"/>
                    </a:cubicBezTo>
                    <a:cubicBezTo>
                      <a:pt x="134" y="173"/>
                      <a:pt x="134" y="173"/>
                      <a:pt x="134" y="173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3" y="173"/>
                      <a:pt x="133" y="173"/>
                      <a:pt x="132" y="173"/>
                    </a:cubicBezTo>
                    <a:cubicBezTo>
                      <a:pt x="132" y="173"/>
                      <a:pt x="132" y="173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0" y="172"/>
                    </a:cubicBezTo>
                    <a:cubicBezTo>
                      <a:pt x="129" y="171"/>
                      <a:pt x="127" y="170"/>
                      <a:pt x="127" y="168"/>
                    </a:cubicBezTo>
                    <a:cubicBezTo>
                      <a:pt x="112" y="139"/>
                      <a:pt x="112" y="139"/>
                      <a:pt x="112" y="139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32" y="147"/>
                      <a:pt x="132" y="147"/>
                      <a:pt x="132" y="147"/>
                    </a:cubicBezTo>
                    <a:cubicBezTo>
                      <a:pt x="132" y="147"/>
                      <a:pt x="134" y="149"/>
                      <a:pt x="135" y="147"/>
                    </a:cubicBezTo>
                    <a:cubicBezTo>
                      <a:pt x="136" y="144"/>
                      <a:pt x="166" y="84"/>
                      <a:pt x="166" y="84"/>
                    </a:cubicBezTo>
                    <a:cubicBezTo>
                      <a:pt x="166" y="84"/>
                      <a:pt x="168" y="82"/>
                      <a:pt x="165" y="82"/>
                    </a:cubicBezTo>
                    <a:cubicBezTo>
                      <a:pt x="162" y="82"/>
                      <a:pt x="142" y="82"/>
                      <a:pt x="140" y="82"/>
                    </a:cubicBezTo>
                    <a:cubicBezTo>
                      <a:pt x="137" y="82"/>
                      <a:pt x="136" y="84"/>
                      <a:pt x="136" y="84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10" y="135"/>
                      <a:pt x="110" y="135"/>
                      <a:pt x="110" y="135"/>
                    </a:cubicBezTo>
                    <a:cubicBezTo>
                      <a:pt x="110" y="135"/>
                      <a:pt x="110" y="135"/>
                      <a:pt x="110" y="135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3" y="170"/>
                      <a:pt x="92" y="171"/>
                      <a:pt x="90" y="172"/>
                    </a:cubicBezTo>
                    <a:cubicBezTo>
                      <a:pt x="90" y="172"/>
                      <a:pt x="90" y="172"/>
                      <a:pt x="89" y="172"/>
                    </a:cubicBezTo>
                    <a:cubicBezTo>
                      <a:pt x="89" y="172"/>
                      <a:pt x="89" y="172"/>
                      <a:pt x="89" y="172"/>
                    </a:cubicBezTo>
                    <a:cubicBezTo>
                      <a:pt x="89" y="173"/>
                      <a:pt x="89" y="173"/>
                      <a:pt x="88" y="173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7" y="173"/>
                      <a:pt x="87" y="173"/>
                      <a:pt x="87" y="173"/>
                    </a:cubicBezTo>
                    <a:cubicBezTo>
                      <a:pt x="87" y="173"/>
                      <a:pt x="86" y="173"/>
                      <a:pt x="86" y="173"/>
                    </a:cubicBezTo>
                    <a:cubicBezTo>
                      <a:pt x="86" y="173"/>
                      <a:pt x="86" y="173"/>
                      <a:pt x="86" y="173"/>
                    </a:cubicBezTo>
                    <a:cubicBezTo>
                      <a:pt x="85" y="173"/>
                      <a:pt x="85" y="173"/>
                      <a:pt x="85" y="172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4" y="172"/>
                      <a:pt x="84" y="172"/>
                      <a:pt x="84" y="172"/>
                    </a:cubicBezTo>
                    <a:cubicBezTo>
                      <a:pt x="82" y="171"/>
                      <a:pt x="81" y="170"/>
                      <a:pt x="80" y="16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7"/>
                      <a:pt x="35" y="77"/>
                    </a:cubicBezTo>
                    <a:cubicBezTo>
                      <a:pt x="35" y="77"/>
                      <a:pt x="34" y="77"/>
                      <a:pt x="34" y="77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4"/>
                      <a:pt x="34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4" y="74"/>
                      <a:pt x="34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5" y="72"/>
                      <a:pt x="35" y="71"/>
                      <a:pt x="35" y="71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6" y="70"/>
                      <a:pt x="36" y="70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8"/>
                      <a:pt x="37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9" y="68"/>
                      <a:pt x="39" y="67"/>
                    </a:cubicBezTo>
                    <a:cubicBezTo>
                      <a:pt x="39" y="67"/>
                      <a:pt x="39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7"/>
                      <a:pt x="90" y="67"/>
                    </a:cubicBezTo>
                    <a:cubicBezTo>
                      <a:pt x="90" y="67"/>
                      <a:pt x="90" y="68"/>
                      <a:pt x="90" y="68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91" y="68"/>
                      <a:pt x="91" y="68"/>
                      <a:pt x="92" y="68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69"/>
                      <a:pt x="93" y="69"/>
                      <a:pt x="93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1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85" y="84"/>
                      <a:pt x="83" y="82"/>
                      <a:pt x="80" y="82"/>
                    </a:cubicBezTo>
                    <a:cubicBezTo>
                      <a:pt x="77" y="82"/>
                      <a:pt x="58" y="82"/>
                      <a:pt x="56" y="82"/>
                    </a:cubicBezTo>
                    <a:cubicBezTo>
                      <a:pt x="53" y="82"/>
                      <a:pt x="54" y="84"/>
                      <a:pt x="54" y="84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87" y="149"/>
                      <a:pt x="88" y="147"/>
                    </a:cubicBezTo>
                    <a:cubicBezTo>
                      <a:pt x="90" y="144"/>
                      <a:pt x="101" y="121"/>
                      <a:pt x="101" y="121"/>
                    </a:cubicBezTo>
                    <a:cubicBezTo>
                      <a:pt x="114" y="95"/>
                      <a:pt x="114" y="95"/>
                      <a:pt x="114" y="95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7" y="71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27" y="70"/>
                      <a:pt x="127" y="70"/>
                      <a:pt x="127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9" y="68"/>
                      <a:pt x="129" y="68"/>
                      <a:pt x="129" y="68"/>
                    </a:cubicBezTo>
                    <a:cubicBezTo>
                      <a:pt x="129" y="68"/>
                      <a:pt x="129" y="68"/>
                      <a:pt x="130" y="68"/>
                    </a:cubicBezTo>
                    <a:cubicBezTo>
                      <a:pt x="130" y="68"/>
                      <a:pt x="130" y="68"/>
                      <a:pt x="130" y="68"/>
                    </a:cubicBezTo>
                    <a:cubicBezTo>
                      <a:pt x="130" y="68"/>
                      <a:pt x="131" y="67"/>
                      <a:pt x="131" y="67"/>
                    </a:cubicBezTo>
                    <a:cubicBezTo>
                      <a:pt x="131" y="67"/>
                      <a:pt x="131" y="67"/>
                      <a:pt x="132" y="6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7"/>
                      <a:pt x="133" y="67"/>
                      <a:pt x="133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80" y="67"/>
                    </a:cubicBezTo>
                    <a:cubicBezTo>
                      <a:pt x="180" y="67"/>
                      <a:pt x="180" y="67"/>
                      <a:pt x="180" y="67"/>
                    </a:cubicBezTo>
                    <a:cubicBezTo>
                      <a:pt x="181" y="67"/>
                      <a:pt x="181" y="67"/>
                      <a:pt x="181" y="67"/>
                    </a:cubicBezTo>
                    <a:cubicBezTo>
                      <a:pt x="181" y="67"/>
                      <a:pt x="181" y="67"/>
                      <a:pt x="182" y="67"/>
                    </a:cubicBezTo>
                    <a:cubicBezTo>
                      <a:pt x="182" y="68"/>
                      <a:pt x="182" y="68"/>
                      <a:pt x="182" y="68"/>
                    </a:cubicBezTo>
                    <a:cubicBezTo>
                      <a:pt x="182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4" y="6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84" y="69"/>
                      <a:pt x="184" y="69"/>
                      <a:pt x="185" y="69"/>
                    </a:cubicBezTo>
                    <a:cubicBezTo>
                      <a:pt x="185" y="70"/>
                      <a:pt x="185" y="70"/>
                      <a:pt x="185" y="70"/>
                    </a:cubicBezTo>
                    <a:cubicBezTo>
                      <a:pt x="185" y="70"/>
                      <a:pt x="185" y="70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3"/>
                      <a:pt x="186" y="73"/>
                      <a:pt x="186" y="73"/>
                    </a:cubicBezTo>
                    <a:cubicBezTo>
                      <a:pt x="187" y="73"/>
                      <a:pt x="187" y="74"/>
                      <a:pt x="187" y="74"/>
                    </a:cubicBezTo>
                    <a:cubicBezTo>
                      <a:pt x="187" y="74"/>
                      <a:pt x="187" y="74"/>
                      <a:pt x="187" y="74"/>
                    </a:cubicBezTo>
                    <a:cubicBezTo>
                      <a:pt x="187" y="74"/>
                      <a:pt x="187" y="75"/>
                      <a:pt x="187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auto">
              <a:xfrm>
                <a:off x="4811" y="1385"/>
                <a:ext cx="69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3778" y="989"/>
                <a:ext cx="429" cy="401"/>
              </a:xfrm>
              <a:custGeom>
                <a:avLst/>
                <a:gdLst>
                  <a:gd name="T0" fmla="*/ 180 w 180"/>
                  <a:gd name="T1" fmla="*/ 120 h 167"/>
                  <a:gd name="T2" fmla="*/ 133 w 180"/>
                  <a:gd name="T3" fmla="*/ 74 h 167"/>
                  <a:gd name="T4" fmla="*/ 133 w 180"/>
                  <a:gd name="T5" fmla="*/ 74 h 167"/>
                  <a:gd name="T6" fmla="*/ 47 w 180"/>
                  <a:gd name="T7" fmla="*/ 74 h 167"/>
                  <a:gd name="T8" fmla="*/ 47 w 180"/>
                  <a:gd name="T9" fmla="*/ 74 h 167"/>
                  <a:gd name="T10" fmla="*/ 47 w 180"/>
                  <a:gd name="T11" fmla="*/ 74 h 167"/>
                  <a:gd name="T12" fmla="*/ 20 w 180"/>
                  <a:gd name="T13" fmla="*/ 47 h 167"/>
                  <a:gd name="T14" fmla="*/ 47 w 180"/>
                  <a:gd name="T15" fmla="*/ 20 h 167"/>
                  <a:gd name="T16" fmla="*/ 47 w 180"/>
                  <a:gd name="T17" fmla="*/ 20 h 167"/>
                  <a:gd name="T18" fmla="*/ 47 w 180"/>
                  <a:gd name="T19" fmla="*/ 20 h 167"/>
                  <a:gd name="T20" fmla="*/ 164 w 180"/>
                  <a:gd name="T21" fmla="*/ 20 h 167"/>
                  <a:gd name="T22" fmla="*/ 174 w 180"/>
                  <a:gd name="T23" fmla="*/ 10 h 167"/>
                  <a:gd name="T24" fmla="*/ 164 w 180"/>
                  <a:gd name="T25" fmla="*/ 0 h 167"/>
                  <a:gd name="T26" fmla="*/ 47 w 180"/>
                  <a:gd name="T27" fmla="*/ 0 h 167"/>
                  <a:gd name="T28" fmla="*/ 47 w 180"/>
                  <a:gd name="T29" fmla="*/ 0 h 167"/>
                  <a:gd name="T30" fmla="*/ 0 w 180"/>
                  <a:gd name="T31" fmla="*/ 47 h 167"/>
                  <a:gd name="T32" fmla="*/ 47 w 180"/>
                  <a:gd name="T33" fmla="*/ 93 h 167"/>
                  <a:gd name="T34" fmla="*/ 47 w 180"/>
                  <a:gd name="T35" fmla="*/ 93 h 167"/>
                  <a:gd name="T36" fmla="*/ 133 w 180"/>
                  <a:gd name="T37" fmla="*/ 93 h 167"/>
                  <a:gd name="T38" fmla="*/ 133 w 180"/>
                  <a:gd name="T39" fmla="*/ 94 h 167"/>
                  <a:gd name="T40" fmla="*/ 160 w 180"/>
                  <a:gd name="T41" fmla="*/ 120 h 167"/>
                  <a:gd name="T42" fmla="*/ 133 w 180"/>
                  <a:gd name="T43" fmla="*/ 147 h 167"/>
                  <a:gd name="T44" fmla="*/ 16 w 180"/>
                  <a:gd name="T45" fmla="*/ 147 h 167"/>
                  <a:gd name="T46" fmla="*/ 6 w 180"/>
                  <a:gd name="T47" fmla="*/ 157 h 167"/>
                  <a:gd name="T48" fmla="*/ 16 w 180"/>
                  <a:gd name="T49" fmla="*/ 167 h 167"/>
                  <a:gd name="T50" fmla="*/ 133 w 180"/>
                  <a:gd name="T51" fmla="*/ 167 h 167"/>
                  <a:gd name="T52" fmla="*/ 133 w 180"/>
                  <a:gd name="T53" fmla="*/ 167 h 167"/>
                  <a:gd name="T54" fmla="*/ 180 w 180"/>
                  <a:gd name="T55" fmla="*/ 12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" h="167">
                    <a:moveTo>
                      <a:pt x="180" y="120"/>
                    </a:moveTo>
                    <a:cubicBezTo>
                      <a:pt x="180" y="95"/>
                      <a:pt x="159" y="74"/>
                      <a:pt x="133" y="74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32" y="74"/>
                      <a:pt x="20" y="62"/>
                      <a:pt x="20" y="47"/>
                    </a:cubicBezTo>
                    <a:cubicBezTo>
                      <a:pt x="20" y="32"/>
                      <a:pt x="32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164" y="20"/>
                      <a:pt x="164" y="20"/>
                      <a:pt x="164" y="20"/>
                    </a:cubicBezTo>
                    <a:cubicBezTo>
                      <a:pt x="169" y="20"/>
                      <a:pt x="174" y="15"/>
                      <a:pt x="174" y="10"/>
                    </a:cubicBezTo>
                    <a:cubicBezTo>
                      <a:pt x="174" y="4"/>
                      <a:pt x="169" y="0"/>
                      <a:pt x="16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21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133" y="93"/>
                      <a:pt x="133" y="93"/>
                      <a:pt x="133" y="93"/>
                    </a:cubicBezTo>
                    <a:cubicBezTo>
                      <a:pt x="133" y="94"/>
                      <a:pt x="133" y="94"/>
                      <a:pt x="133" y="94"/>
                    </a:cubicBezTo>
                    <a:cubicBezTo>
                      <a:pt x="148" y="94"/>
                      <a:pt x="160" y="106"/>
                      <a:pt x="160" y="120"/>
                    </a:cubicBezTo>
                    <a:cubicBezTo>
                      <a:pt x="160" y="135"/>
                      <a:pt x="148" y="147"/>
                      <a:pt x="133" y="147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1" y="147"/>
                      <a:pt x="6" y="152"/>
                      <a:pt x="6" y="157"/>
                    </a:cubicBezTo>
                    <a:cubicBezTo>
                      <a:pt x="6" y="163"/>
                      <a:pt x="11" y="167"/>
                      <a:pt x="16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59" y="167"/>
                      <a:pt x="180" y="146"/>
                      <a:pt x="180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3329" y="989"/>
                <a:ext cx="416" cy="401"/>
              </a:xfrm>
              <a:custGeom>
                <a:avLst/>
                <a:gdLst>
                  <a:gd name="T0" fmla="*/ 175 w 175"/>
                  <a:gd name="T1" fmla="*/ 47 h 167"/>
                  <a:gd name="T2" fmla="*/ 128 w 175"/>
                  <a:gd name="T3" fmla="*/ 0 h 167"/>
                  <a:gd name="T4" fmla="*/ 128 w 175"/>
                  <a:gd name="T5" fmla="*/ 0 h 167"/>
                  <a:gd name="T6" fmla="*/ 10 w 175"/>
                  <a:gd name="T7" fmla="*/ 0 h 167"/>
                  <a:gd name="T8" fmla="*/ 0 w 175"/>
                  <a:gd name="T9" fmla="*/ 10 h 167"/>
                  <a:gd name="T10" fmla="*/ 10 w 175"/>
                  <a:gd name="T11" fmla="*/ 20 h 167"/>
                  <a:gd name="T12" fmla="*/ 128 w 175"/>
                  <a:gd name="T13" fmla="*/ 20 h 167"/>
                  <a:gd name="T14" fmla="*/ 129 w 175"/>
                  <a:gd name="T15" fmla="*/ 20 h 167"/>
                  <a:gd name="T16" fmla="*/ 155 w 175"/>
                  <a:gd name="T17" fmla="*/ 47 h 167"/>
                  <a:gd name="T18" fmla="*/ 128 w 175"/>
                  <a:gd name="T19" fmla="*/ 74 h 167"/>
                  <a:gd name="T20" fmla="*/ 128 w 175"/>
                  <a:gd name="T21" fmla="*/ 74 h 167"/>
                  <a:gd name="T22" fmla="*/ 29 w 175"/>
                  <a:gd name="T23" fmla="*/ 74 h 167"/>
                  <a:gd name="T24" fmla="*/ 29 w 175"/>
                  <a:gd name="T25" fmla="*/ 74 h 167"/>
                  <a:gd name="T26" fmla="*/ 0 w 175"/>
                  <a:gd name="T27" fmla="*/ 102 h 167"/>
                  <a:gd name="T28" fmla="*/ 0 w 175"/>
                  <a:gd name="T29" fmla="*/ 102 h 167"/>
                  <a:gd name="T30" fmla="*/ 0 w 175"/>
                  <a:gd name="T31" fmla="*/ 157 h 167"/>
                  <a:gd name="T32" fmla="*/ 10 w 175"/>
                  <a:gd name="T33" fmla="*/ 167 h 167"/>
                  <a:gd name="T34" fmla="*/ 20 w 175"/>
                  <a:gd name="T35" fmla="*/ 157 h 167"/>
                  <a:gd name="T36" fmla="*/ 20 w 175"/>
                  <a:gd name="T37" fmla="*/ 130 h 167"/>
                  <a:gd name="T38" fmla="*/ 20 w 175"/>
                  <a:gd name="T39" fmla="*/ 130 h 167"/>
                  <a:gd name="T40" fmla="*/ 20 w 175"/>
                  <a:gd name="T41" fmla="*/ 102 h 167"/>
                  <a:gd name="T42" fmla="*/ 29 w 175"/>
                  <a:gd name="T43" fmla="*/ 94 h 167"/>
                  <a:gd name="T44" fmla="*/ 29 w 175"/>
                  <a:gd name="T45" fmla="*/ 94 h 167"/>
                  <a:gd name="T46" fmla="*/ 56 w 175"/>
                  <a:gd name="T47" fmla="*/ 94 h 167"/>
                  <a:gd name="T48" fmla="*/ 128 w 175"/>
                  <a:gd name="T49" fmla="*/ 94 h 167"/>
                  <a:gd name="T50" fmla="*/ 129 w 175"/>
                  <a:gd name="T51" fmla="*/ 93 h 167"/>
                  <a:gd name="T52" fmla="*/ 175 w 175"/>
                  <a:gd name="T53" fmla="*/ 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167">
                    <a:moveTo>
                      <a:pt x="175" y="47"/>
                    </a:moveTo>
                    <a:cubicBezTo>
                      <a:pt x="175" y="21"/>
                      <a:pt x="154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43" y="20"/>
                      <a:pt x="155" y="32"/>
                      <a:pt x="155" y="47"/>
                    </a:cubicBezTo>
                    <a:cubicBezTo>
                      <a:pt x="155" y="62"/>
                      <a:pt x="143" y="74"/>
                      <a:pt x="128" y="74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13" y="74"/>
                      <a:pt x="0" y="87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63"/>
                      <a:pt x="4" y="167"/>
                      <a:pt x="10" y="167"/>
                    </a:cubicBezTo>
                    <a:cubicBezTo>
                      <a:pt x="15" y="167"/>
                      <a:pt x="20" y="163"/>
                      <a:pt x="20" y="157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98"/>
                      <a:pt x="24" y="94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29" y="94"/>
                      <a:pt x="129" y="93"/>
                      <a:pt x="129" y="93"/>
                    </a:cubicBezTo>
                    <a:cubicBezTo>
                      <a:pt x="154" y="93"/>
                      <a:pt x="175" y="73"/>
                      <a:pt x="17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2775" y="987"/>
                <a:ext cx="478" cy="406"/>
              </a:xfrm>
              <a:custGeom>
                <a:avLst/>
                <a:gdLst>
                  <a:gd name="T0" fmla="*/ 201 w 201"/>
                  <a:gd name="T1" fmla="*/ 11 h 169"/>
                  <a:gd name="T2" fmla="*/ 199 w 201"/>
                  <a:gd name="T3" fmla="*/ 4 h 169"/>
                  <a:gd name="T4" fmla="*/ 185 w 201"/>
                  <a:gd name="T5" fmla="*/ 3 h 169"/>
                  <a:gd name="T6" fmla="*/ 113 w 201"/>
                  <a:gd name="T7" fmla="*/ 62 h 169"/>
                  <a:gd name="T8" fmla="*/ 128 w 201"/>
                  <a:gd name="T9" fmla="*/ 75 h 169"/>
                  <a:gd name="T10" fmla="*/ 181 w 201"/>
                  <a:gd name="T11" fmla="*/ 32 h 169"/>
                  <a:gd name="T12" fmla="*/ 181 w 201"/>
                  <a:gd name="T13" fmla="*/ 137 h 169"/>
                  <a:gd name="T14" fmla="*/ 158 w 201"/>
                  <a:gd name="T15" fmla="*/ 119 h 169"/>
                  <a:gd name="T16" fmla="*/ 157 w 201"/>
                  <a:gd name="T17" fmla="*/ 118 h 169"/>
                  <a:gd name="T18" fmla="*/ 100 w 201"/>
                  <a:gd name="T19" fmla="*/ 72 h 169"/>
                  <a:gd name="T20" fmla="*/ 85 w 201"/>
                  <a:gd name="T21" fmla="*/ 85 h 169"/>
                  <a:gd name="T22" fmla="*/ 85 w 201"/>
                  <a:gd name="T23" fmla="*/ 85 h 169"/>
                  <a:gd name="T24" fmla="*/ 68 w 201"/>
                  <a:gd name="T25" fmla="*/ 98 h 169"/>
                  <a:gd name="T26" fmla="*/ 44 w 201"/>
                  <a:gd name="T27" fmla="*/ 118 h 169"/>
                  <a:gd name="T28" fmla="*/ 44 w 201"/>
                  <a:gd name="T29" fmla="*/ 118 h 169"/>
                  <a:gd name="T30" fmla="*/ 20 w 201"/>
                  <a:gd name="T31" fmla="*/ 137 h 169"/>
                  <a:gd name="T32" fmla="*/ 20 w 201"/>
                  <a:gd name="T33" fmla="*/ 32 h 169"/>
                  <a:gd name="T34" fmla="*/ 72 w 201"/>
                  <a:gd name="T35" fmla="*/ 75 h 169"/>
                  <a:gd name="T36" fmla="*/ 88 w 201"/>
                  <a:gd name="T37" fmla="*/ 62 h 169"/>
                  <a:gd name="T38" fmla="*/ 17 w 201"/>
                  <a:gd name="T39" fmla="*/ 4 h 169"/>
                  <a:gd name="T40" fmla="*/ 17 w 201"/>
                  <a:gd name="T41" fmla="*/ 4 h 169"/>
                  <a:gd name="T42" fmla="*/ 16 w 201"/>
                  <a:gd name="T43" fmla="*/ 3 h 169"/>
                  <a:gd name="T44" fmla="*/ 2 w 201"/>
                  <a:gd name="T45" fmla="*/ 4 h 169"/>
                  <a:gd name="T46" fmla="*/ 0 w 201"/>
                  <a:gd name="T47" fmla="*/ 11 h 169"/>
                  <a:gd name="T48" fmla="*/ 0 w 201"/>
                  <a:gd name="T49" fmla="*/ 11 h 169"/>
                  <a:gd name="T50" fmla="*/ 0 w 201"/>
                  <a:gd name="T51" fmla="*/ 12 h 169"/>
                  <a:gd name="T52" fmla="*/ 0 w 201"/>
                  <a:gd name="T53" fmla="*/ 12 h 169"/>
                  <a:gd name="T54" fmla="*/ 0 w 201"/>
                  <a:gd name="T55" fmla="*/ 158 h 169"/>
                  <a:gd name="T56" fmla="*/ 0 w 201"/>
                  <a:gd name="T57" fmla="*/ 158 h 169"/>
                  <a:gd name="T58" fmla="*/ 2 w 201"/>
                  <a:gd name="T59" fmla="*/ 165 h 169"/>
                  <a:gd name="T60" fmla="*/ 16 w 201"/>
                  <a:gd name="T61" fmla="*/ 166 h 169"/>
                  <a:gd name="T62" fmla="*/ 101 w 201"/>
                  <a:gd name="T63" fmla="*/ 97 h 169"/>
                  <a:gd name="T64" fmla="*/ 185 w 201"/>
                  <a:gd name="T65" fmla="*/ 166 h 169"/>
                  <a:gd name="T66" fmla="*/ 199 w 201"/>
                  <a:gd name="T67" fmla="*/ 165 h 169"/>
                  <a:gd name="T68" fmla="*/ 201 w 201"/>
                  <a:gd name="T69" fmla="*/ 158 h 169"/>
                  <a:gd name="T70" fmla="*/ 201 w 201"/>
                  <a:gd name="T71" fmla="*/ 158 h 169"/>
                  <a:gd name="T72" fmla="*/ 201 w 201"/>
                  <a:gd name="T73" fmla="*/ 1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1" h="169">
                    <a:moveTo>
                      <a:pt x="201" y="11"/>
                    </a:moveTo>
                    <a:cubicBezTo>
                      <a:pt x="201" y="9"/>
                      <a:pt x="200" y="6"/>
                      <a:pt x="199" y="4"/>
                    </a:cubicBezTo>
                    <a:cubicBezTo>
                      <a:pt x="195" y="0"/>
                      <a:pt x="189" y="0"/>
                      <a:pt x="185" y="3"/>
                    </a:cubicBezTo>
                    <a:cubicBezTo>
                      <a:pt x="113" y="62"/>
                      <a:pt x="113" y="62"/>
                      <a:pt x="113" y="62"/>
                    </a:cubicBezTo>
                    <a:cubicBezTo>
                      <a:pt x="128" y="75"/>
                      <a:pt x="128" y="75"/>
                      <a:pt x="128" y="75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58" y="119"/>
                      <a:pt x="158" y="118"/>
                      <a:pt x="157" y="118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0"/>
                      <a:pt x="2" y="4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0"/>
                      <a:pt x="1" y="163"/>
                      <a:pt x="2" y="165"/>
                    </a:cubicBezTo>
                    <a:cubicBezTo>
                      <a:pt x="6" y="169"/>
                      <a:pt x="12" y="169"/>
                      <a:pt x="16" y="166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85" y="166"/>
                      <a:pt x="185" y="166"/>
                      <a:pt x="185" y="166"/>
                    </a:cubicBezTo>
                    <a:cubicBezTo>
                      <a:pt x="189" y="169"/>
                      <a:pt x="195" y="169"/>
                      <a:pt x="199" y="165"/>
                    </a:cubicBezTo>
                    <a:cubicBezTo>
                      <a:pt x="200" y="163"/>
                      <a:pt x="201" y="160"/>
                      <a:pt x="201" y="158"/>
                    </a:cubicBezTo>
                    <a:cubicBezTo>
                      <a:pt x="201" y="158"/>
                      <a:pt x="201" y="158"/>
                      <a:pt x="201" y="158"/>
                    </a:cubicBezTo>
                    <a:cubicBezTo>
                      <a:pt x="201" y="11"/>
                      <a:pt x="201" y="11"/>
                      <a:pt x="20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9040170" y="1345949"/>
            <a:ext cx="2367381" cy="2367379"/>
          </a:xfrm>
          <a:prstGeom prst="rect">
            <a:avLst/>
          </a:prstGeom>
          <a:solidFill>
            <a:srgbClr val="F8525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二维码</a:t>
            </a:r>
            <a:endParaRPr lang="zh-CN" altLang="en-US" sz="2800" dirty="0"/>
          </a:p>
        </p:txBody>
      </p:sp>
      <p:sp>
        <p:nvSpPr>
          <p:cNvPr id="66" name="文本框 65"/>
          <p:cNvSpPr txBox="1"/>
          <p:nvPr/>
        </p:nvSpPr>
        <p:spPr>
          <a:xfrm>
            <a:off x="9091142" y="448984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技术支持：张学友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9171450" y="5036145"/>
            <a:ext cx="1855811" cy="1390015"/>
            <a:chOff x="9171450" y="5036145"/>
            <a:chExt cx="1855811" cy="1390015"/>
          </a:xfrm>
        </p:grpSpPr>
        <p:sp>
          <p:nvSpPr>
            <p:cNvPr id="56" name="文本框 55"/>
            <p:cNvSpPr txBox="1"/>
            <p:nvPr/>
          </p:nvSpPr>
          <p:spPr>
            <a:xfrm>
              <a:off x="9171450" y="6066750"/>
              <a:ext cx="360045" cy="35941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iconfont" panose="02000503000000000000" charset="0"/>
                <a:ea typeface="iconfont" panose="02000503000000000000" charset="0"/>
                <a:sym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171450" y="5036145"/>
              <a:ext cx="360045" cy="36004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iconfont" panose="02000503000000000000" charset="0"/>
                <a:ea typeface="iconfont" panose="02000503000000000000" charset="0"/>
                <a:sym typeface="+mn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171450" y="5551765"/>
              <a:ext cx="360045" cy="35941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iconfont" panose="02000503000000000000" charset="0"/>
                <a:ea typeface="iconfont" panose="02000503000000000000" charset="0"/>
                <a:sym typeface="+mn-ea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9678815" y="5059005"/>
              <a:ext cx="13484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0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 Light" panose="020B0502040204020203" pitchFamily="34" charset="-122"/>
                </a:rPr>
                <a:t>12345678901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678815" y="5573990"/>
              <a:ext cx="8851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00000"/>
                </a:lnSpc>
              </a:pPr>
              <a:r>
                <a:rPr lang="en-U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 Light" panose="020B0502040204020203" pitchFamily="34" charset="-122"/>
                </a:rPr>
                <a:t>abcdefg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678815" y="6088975"/>
              <a:ext cx="11368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0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 Light" panose="020B0502040204020203" pitchFamily="34" charset="-122"/>
                </a:rPr>
                <a:t>123456789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endParaRPr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9261183" y="5116266"/>
              <a:ext cx="180579" cy="199802"/>
            </a:xfrm>
            <a:custGeom>
              <a:avLst/>
              <a:gdLst/>
              <a:ahLst/>
              <a:cxnLst/>
              <a:rect l="l" t="t" r="r" b="b"/>
              <a:pathLst>
                <a:path w="180579" h="199802">
                  <a:moveTo>
                    <a:pt x="41595" y="0"/>
                  </a:moveTo>
                  <a:cubicBezTo>
                    <a:pt x="45018" y="149"/>
                    <a:pt x="47511" y="819"/>
                    <a:pt x="49074" y="2009"/>
                  </a:cubicBezTo>
                  <a:cubicBezTo>
                    <a:pt x="50637" y="3200"/>
                    <a:pt x="51567" y="4316"/>
                    <a:pt x="51864" y="5358"/>
                  </a:cubicBezTo>
                  <a:cubicBezTo>
                    <a:pt x="56180" y="12948"/>
                    <a:pt x="60162" y="21506"/>
                    <a:pt x="63808" y="31031"/>
                  </a:cubicBezTo>
                  <a:cubicBezTo>
                    <a:pt x="67454" y="40556"/>
                    <a:pt x="69426" y="47774"/>
                    <a:pt x="69724" y="52685"/>
                  </a:cubicBezTo>
                  <a:lnTo>
                    <a:pt x="69724" y="53355"/>
                  </a:lnTo>
                  <a:lnTo>
                    <a:pt x="69500" y="53802"/>
                  </a:lnTo>
                  <a:cubicBezTo>
                    <a:pt x="68608" y="56034"/>
                    <a:pt x="67305" y="57820"/>
                    <a:pt x="65594" y="59159"/>
                  </a:cubicBezTo>
                  <a:cubicBezTo>
                    <a:pt x="63882" y="60499"/>
                    <a:pt x="62133" y="61615"/>
                    <a:pt x="60348" y="62508"/>
                  </a:cubicBezTo>
                  <a:cubicBezTo>
                    <a:pt x="58115" y="63699"/>
                    <a:pt x="56366" y="64927"/>
                    <a:pt x="55101" y="66192"/>
                  </a:cubicBezTo>
                  <a:cubicBezTo>
                    <a:pt x="53836" y="67457"/>
                    <a:pt x="53129" y="69280"/>
                    <a:pt x="52981" y="71661"/>
                  </a:cubicBezTo>
                  <a:cubicBezTo>
                    <a:pt x="52534" y="72108"/>
                    <a:pt x="53539" y="74675"/>
                    <a:pt x="55994" y="79363"/>
                  </a:cubicBezTo>
                  <a:cubicBezTo>
                    <a:pt x="58450" y="84051"/>
                    <a:pt x="64515" y="92423"/>
                    <a:pt x="74189" y="104478"/>
                  </a:cubicBezTo>
                  <a:lnTo>
                    <a:pt x="82672" y="114747"/>
                  </a:lnTo>
                  <a:cubicBezTo>
                    <a:pt x="92643" y="126207"/>
                    <a:pt x="99675" y="133536"/>
                    <a:pt x="103768" y="136736"/>
                  </a:cubicBezTo>
                  <a:cubicBezTo>
                    <a:pt x="107861" y="139936"/>
                    <a:pt x="110205" y="141387"/>
                    <a:pt x="110800" y="141089"/>
                  </a:cubicBezTo>
                  <a:cubicBezTo>
                    <a:pt x="113033" y="141387"/>
                    <a:pt x="114930" y="141089"/>
                    <a:pt x="116493" y="140196"/>
                  </a:cubicBezTo>
                  <a:cubicBezTo>
                    <a:pt x="118056" y="139303"/>
                    <a:pt x="119656" y="137890"/>
                    <a:pt x="121293" y="135955"/>
                  </a:cubicBezTo>
                  <a:cubicBezTo>
                    <a:pt x="122632" y="134318"/>
                    <a:pt x="124120" y="132829"/>
                    <a:pt x="125758" y="131490"/>
                  </a:cubicBezTo>
                  <a:cubicBezTo>
                    <a:pt x="127395" y="130150"/>
                    <a:pt x="129478" y="129332"/>
                    <a:pt x="132008" y="129034"/>
                  </a:cubicBezTo>
                  <a:lnTo>
                    <a:pt x="132678" y="128811"/>
                  </a:lnTo>
                  <a:lnTo>
                    <a:pt x="133124" y="129034"/>
                  </a:lnTo>
                  <a:cubicBezTo>
                    <a:pt x="138036" y="130225"/>
                    <a:pt x="144882" y="133574"/>
                    <a:pt x="153663" y="139080"/>
                  </a:cubicBezTo>
                  <a:cubicBezTo>
                    <a:pt x="162444" y="144587"/>
                    <a:pt x="170257" y="150168"/>
                    <a:pt x="177103" y="155823"/>
                  </a:cubicBezTo>
                  <a:cubicBezTo>
                    <a:pt x="178145" y="156419"/>
                    <a:pt x="179112" y="157721"/>
                    <a:pt x="180005" y="159730"/>
                  </a:cubicBezTo>
                  <a:cubicBezTo>
                    <a:pt x="180898" y="161739"/>
                    <a:pt x="180749" y="164753"/>
                    <a:pt x="179559" y="168771"/>
                  </a:cubicBezTo>
                  <a:cubicBezTo>
                    <a:pt x="177326" y="175469"/>
                    <a:pt x="172638" y="182166"/>
                    <a:pt x="165495" y="188863"/>
                  </a:cubicBezTo>
                  <a:cubicBezTo>
                    <a:pt x="158351" y="195560"/>
                    <a:pt x="150686" y="199207"/>
                    <a:pt x="142501" y="199802"/>
                  </a:cubicBezTo>
                  <a:lnTo>
                    <a:pt x="141384" y="199802"/>
                  </a:lnTo>
                  <a:cubicBezTo>
                    <a:pt x="129181" y="199058"/>
                    <a:pt x="115488" y="193402"/>
                    <a:pt x="100308" y="182836"/>
                  </a:cubicBezTo>
                  <a:cubicBezTo>
                    <a:pt x="85127" y="172269"/>
                    <a:pt x="69798" y="157758"/>
                    <a:pt x="54320" y="139303"/>
                  </a:cubicBezTo>
                  <a:lnTo>
                    <a:pt x="43158" y="125909"/>
                  </a:lnTo>
                  <a:cubicBezTo>
                    <a:pt x="27829" y="107305"/>
                    <a:pt x="16443" y="89669"/>
                    <a:pt x="9002" y="73000"/>
                  </a:cubicBezTo>
                  <a:cubicBezTo>
                    <a:pt x="1560" y="56332"/>
                    <a:pt x="-1267" y="42119"/>
                    <a:pt x="519" y="30361"/>
                  </a:cubicBezTo>
                  <a:cubicBezTo>
                    <a:pt x="2453" y="21878"/>
                    <a:pt x="7886" y="14771"/>
                    <a:pt x="16815" y="9042"/>
                  </a:cubicBezTo>
                  <a:cubicBezTo>
                    <a:pt x="25745" y="3312"/>
                    <a:pt x="34005" y="298"/>
                    <a:pt x="415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9234752" y="5631199"/>
              <a:ext cx="244528" cy="199156"/>
            </a:xfrm>
            <a:custGeom>
              <a:avLst/>
              <a:gdLst/>
              <a:ahLst/>
              <a:cxnLst/>
              <a:rect l="l" t="t" r="r" b="b"/>
              <a:pathLst>
                <a:path w="228600" h="186184">
                  <a:moveTo>
                    <a:pt x="183059" y="95101"/>
                  </a:moveTo>
                  <a:cubicBezTo>
                    <a:pt x="180975" y="95101"/>
                    <a:pt x="179152" y="95883"/>
                    <a:pt x="177589" y="97445"/>
                  </a:cubicBezTo>
                  <a:cubicBezTo>
                    <a:pt x="176026" y="99008"/>
                    <a:pt x="175245" y="100831"/>
                    <a:pt x="175245" y="102915"/>
                  </a:cubicBezTo>
                  <a:cubicBezTo>
                    <a:pt x="175245" y="104998"/>
                    <a:pt x="176026" y="106821"/>
                    <a:pt x="177589" y="108384"/>
                  </a:cubicBezTo>
                  <a:cubicBezTo>
                    <a:pt x="179152" y="109947"/>
                    <a:pt x="180975" y="110803"/>
                    <a:pt x="183059" y="110951"/>
                  </a:cubicBezTo>
                  <a:cubicBezTo>
                    <a:pt x="186035" y="110803"/>
                    <a:pt x="188416" y="109947"/>
                    <a:pt x="190202" y="108384"/>
                  </a:cubicBezTo>
                  <a:cubicBezTo>
                    <a:pt x="191988" y="106821"/>
                    <a:pt x="192881" y="104998"/>
                    <a:pt x="192881" y="102915"/>
                  </a:cubicBezTo>
                  <a:cubicBezTo>
                    <a:pt x="192881" y="100831"/>
                    <a:pt x="191988" y="99008"/>
                    <a:pt x="190202" y="97445"/>
                  </a:cubicBezTo>
                  <a:cubicBezTo>
                    <a:pt x="188416" y="95883"/>
                    <a:pt x="186035" y="95101"/>
                    <a:pt x="183059" y="95101"/>
                  </a:cubicBezTo>
                  <a:close/>
                  <a:moveTo>
                    <a:pt x="139526" y="95101"/>
                  </a:moveTo>
                  <a:cubicBezTo>
                    <a:pt x="137443" y="95101"/>
                    <a:pt x="135620" y="95883"/>
                    <a:pt x="134057" y="97445"/>
                  </a:cubicBezTo>
                  <a:cubicBezTo>
                    <a:pt x="132494" y="99008"/>
                    <a:pt x="131713" y="100831"/>
                    <a:pt x="131713" y="102915"/>
                  </a:cubicBezTo>
                  <a:cubicBezTo>
                    <a:pt x="131713" y="104998"/>
                    <a:pt x="132494" y="106821"/>
                    <a:pt x="134057" y="108384"/>
                  </a:cubicBezTo>
                  <a:cubicBezTo>
                    <a:pt x="135620" y="109947"/>
                    <a:pt x="137443" y="110803"/>
                    <a:pt x="139526" y="110951"/>
                  </a:cubicBezTo>
                  <a:cubicBezTo>
                    <a:pt x="142503" y="110803"/>
                    <a:pt x="144884" y="109947"/>
                    <a:pt x="146670" y="108384"/>
                  </a:cubicBezTo>
                  <a:cubicBezTo>
                    <a:pt x="148456" y="106821"/>
                    <a:pt x="149349" y="104998"/>
                    <a:pt x="149349" y="102915"/>
                  </a:cubicBezTo>
                  <a:cubicBezTo>
                    <a:pt x="149349" y="100831"/>
                    <a:pt x="148456" y="99008"/>
                    <a:pt x="146670" y="97445"/>
                  </a:cubicBezTo>
                  <a:cubicBezTo>
                    <a:pt x="144884" y="95883"/>
                    <a:pt x="142503" y="95101"/>
                    <a:pt x="139526" y="95101"/>
                  </a:cubicBezTo>
                  <a:close/>
                  <a:moveTo>
                    <a:pt x="161404" y="63401"/>
                  </a:moveTo>
                  <a:cubicBezTo>
                    <a:pt x="179710" y="63698"/>
                    <a:pt x="195337" y="69280"/>
                    <a:pt x="208285" y="80144"/>
                  </a:cubicBezTo>
                  <a:cubicBezTo>
                    <a:pt x="221233" y="91008"/>
                    <a:pt x="228005" y="104552"/>
                    <a:pt x="228600" y="120774"/>
                  </a:cubicBezTo>
                  <a:cubicBezTo>
                    <a:pt x="228451" y="129704"/>
                    <a:pt x="225809" y="138038"/>
                    <a:pt x="220675" y="145777"/>
                  </a:cubicBezTo>
                  <a:cubicBezTo>
                    <a:pt x="215540" y="153516"/>
                    <a:pt x="208955" y="160362"/>
                    <a:pt x="200918" y="166315"/>
                  </a:cubicBezTo>
                  <a:lnTo>
                    <a:pt x="206722" y="186184"/>
                  </a:lnTo>
                  <a:lnTo>
                    <a:pt x="185068" y="174352"/>
                  </a:lnTo>
                  <a:cubicBezTo>
                    <a:pt x="181049" y="175394"/>
                    <a:pt x="177068" y="176287"/>
                    <a:pt x="173124" y="177031"/>
                  </a:cubicBezTo>
                  <a:cubicBezTo>
                    <a:pt x="169180" y="177775"/>
                    <a:pt x="165274" y="178147"/>
                    <a:pt x="161404" y="178147"/>
                  </a:cubicBezTo>
                  <a:cubicBezTo>
                    <a:pt x="142056" y="177850"/>
                    <a:pt x="126095" y="172269"/>
                    <a:pt x="113519" y="161404"/>
                  </a:cubicBezTo>
                  <a:cubicBezTo>
                    <a:pt x="100943" y="150540"/>
                    <a:pt x="94431" y="136996"/>
                    <a:pt x="93985" y="120774"/>
                  </a:cubicBezTo>
                  <a:cubicBezTo>
                    <a:pt x="94431" y="104552"/>
                    <a:pt x="100943" y="91008"/>
                    <a:pt x="113519" y="80144"/>
                  </a:cubicBezTo>
                  <a:cubicBezTo>
                    <a:pt x="126095" y="69280"/>
                    <a:pt x="142056" y="63698"/>
                    <a:pt x="161404" y="63401"/>
                  </a:cubicBezTo>
                  <a:close/>
                  <a:moveTo>
                    <a:pt x="111175" y="34379"/>
                  </a:moveTo>
                  <a:cubicBezTo>
                    <a:pt x="108049" y="34379"/>
                    <a:pt x="105296" y="35309"/>
                    <a:pt x="102915" y="37170"/>
                  </a:cubicBezTo>
                  <a:cubicBezTo>
                    <a:pt x="100533" y="39030"/>
                    <a:pt x="99306" y="41486"/>
                    <a:pt x="99231" y="44537"/>
                  </a:cubicBezTo>
                  <a:cubicBezTo>
                    <a:pt x="99157" y="47588"/>
                    <a:pt x="100347" y="50006"/>
                    <a:pt x="102803" y="51792"/>
                  </a:cubicBezTo>
                  <a:cubicBezTo>
                    <a:pt x="105259" y="53578"/>
                    <a:pt x="108049" y="54471"/>
                    <a:pt x="111175" y="54471"/>
                  </a:cubicBezTo>
                  <a:cubicBezTo>
                    <a:pt x="114300" y="54471"/>
                    <a:pt x="116756" y="53578"/>
                    <a:pt x="118542" y="51792"/>
                  </a:cubicBezTo>
                  <a:cubicBezTo>
                    <a:pt x="120328" y="50006"/>
                    <a:pt x="121221" y="47588"/>
                    <a:pt x="121221" y="44537"/>
                  </a:cubicBezTo>
                  <a:cubicBezTo>
                    <a:pt x="121221" y="41486"/>
                    <a:pt x="120328" y="39030"/>
                    <a:pt x="118542" y="37170"/>
                  </a:cubicBezTo>
                  <a:cubicBezTo>
                    <a:pt x="116756" y="35309"/>
                    <a:pt x="114300" y="34379"/>
                    <a:pt x="111175" y="34379"/>
                  </a:cubicBezTo>
                  <a:close/>
                  <a:moveTo>
                    <a:pt x="54471" y="34379"/>
                  </a:moveTo>
                  <a:cubicBezTo>
                    <a:pt x="51346" y="34379"/>
                    <a:pt x="48592" y="35272"/>
                    <a:pt x="46211" y="37058"/>
                  </a:cubicBezTo>
                  <a:cubicBezTo>
                    <a:pt x="43830" y="38844"/>
                    <a:pt x="42639" y="41300"/>
                    <a:pt x="42639" y="44425"/>
                  </a:cubicBezTo>
                  <a:cubicBezTo>
                    <a:pt x="42639" y="47551"/>
                    <a:pt x="43830" y="50006"/>
                    <a:pt x="46211" y="51792"/>
                  </a:cubicBezTo>
                  <a:cubicBezTo>
                    <a:pt x="48592" y="53578"/>
                    <a:pt x="51346" y="54546"/>
                    <a:pt x="54471" y="54694"/>
                  </a:cubicBezTo>
                  <a:cubicBezTo>
                    <a:pt x="57597" y="54546"/>
                    <a:pt x="60089" y="53578"/>
                    <a:pt x="61950" y="51792"/>
                  </a:cubicBezTo>
                  <a:cubicBezTo>
                    <a:pt x="63810" y="50006"/>
                    <a:pt x="64740" y="47551"/>
                    <a:pt x="64740" y="44425"/>
                  </a:cubicBezTo>
                  <a:cubicBezTo>
                    <a:pt x="64740" y="41300"/>
                    <a:pt x="63810" y="38844"/>
                    <a:pt x="61950" y="37058"/>
                  </a:cubicBezTo>
                  <a:cubicBezTo>
                    <a:pt x="60089" y="35272"/>
                    <a:pt x="57597" y="34379"/>
                    <a:pt x="54471" y="34379"/>
                  </a:cubicBezTo>
                  <a:close/>
                  <a:moveTo>
                    <a:pt x="80814" y="0"/>
                  </a:moveTo>
                  <a:cubicBezTo>
                    <a:pt x="101203" y="298"/>
                    <a:pt x="118914" y="5655"/>
                    <a:pt x="133945" y="16073"/>
                  </a:cubicBezTo>
                  <a:cubicBezTo>
                    <a:pt x="148977" y="26491"/>
                    <a:pt x="158502" y="40035"/>
                    <a:pt x="162520" y="56704"/>
                  </a:cubicBezTo>
                  <a:cubicBezTo>
                    <a:pt x="159990" y="56406"/>
                    <a:pt x="157386" y="56257"/>
                    <a:pt x="154707" y="56257"/>
                  </a:cubicBezTo>
                  <a:cubicBezTo>
                    <a:pt x="135062" y="56704"/>
                    <a:pt x="118802" y="62954"/>
                    <a:pt x="105928" y="75009"/>
                  </a:cubicBezTo>
                  <a:cubicBezTo>
                    <a:pt x="93055" y="87064"/>
                    <a:pt x="86395" y="102171"/>
                    <a:pt x="85948" y="120328"/>
                  </a:cubicBezTo>
                  <a:cubicBezTo>
                    <a:pt x="85948" y="126132"/>
                    <a:pt x="86767" y="131787"/>
                    <a:pt x="88404" y="137294"/>
                  </a:cubicBezTo>
                  <a:cubicBezTo>
                    <a:pt x="85874" y="137443"/>
                    <a:pt x="83344" y="137517"/>
                    <a:pt x="80814" y="137517"/>
                  </a:cubicBezTo>
                  <a:cubicBezTo>
                    <a:pt x="75902" y="137517"/>
                    <a:pt x="71214" y="137108"/>
                    <a:pt x="66749" y="136289"/>
                  </a:cubicBezTo>
                  <a:cubicBezTo>
                    <a:pt x="62285" y="135471"/>
                    <a:pt x="57597" y="134541"/>
                    <a:pt x="52685" y="133499"/>
                  </a:cubicBezTo>
                  <a:lnTo>
                    <a:pt x="24333" y="147786"/>
                  </a:lnTo>
                  <a:lnTo>
                    <a:pt x="32370" y="123453"/>
                  </a:lnTo>
                  <a:cubicBezTo>
                    <a:pt x="22101" y="116309"/>
                    <a:pt x="14176" y="108198"/>
                    <a:pt x="8595" y="99120"/>
                  </a:cubicBezTo>
                  <a:cubicBezTo>
                    <a:pt x="3014" y="90041"/>
                    <a:pt x="149" y="79921"/>
                    <a:pt x="0" y="68759"/>
                  </a:cubicBezTo>
                  <a:cubicBezTo>
                    <a:pt x="595" y="49113"/>
                    <a:pt x="8520" y="32854"/>
                    <a:pt x="23775" y="19980"/>
                  </a:cubicBezTo>
                  <a:cubicBezTo>
                    <a:pt x="39030" y="7107"/>
                    <a:pt x="58043" y="447"/>
                    <a:pt x="808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9258157" y="6151205"/>
              <a:ext cx="186630" cy="190500"/>
            </a:xfrm>
            <a:custGeom>
              <a:avLst/>
              <a:gdLst/>
              <a:ahLst/>
              <a:cxnLst/>
              <a:rect l="l" t="t" r="r" b="b"/>
              <a:pathLst>
                <a:path w="186630" h="190500">
                  <a:moveTo>
                    <a:pt x="94357" y="0"/>
                  </a:moveTo>
                  <a:lnTo>
                    <a:pt x="102989" y="0"/>
                  </a:lnTo>
                  <a:lnTo>
                    <a:pt x="111919" y="1191"/>
                  </a:lnTo>
                  <a:lnTo>
                    <a:pt x="117574" y="2381"/>
                  </a:lnTo>
                  <a:lnTo>
                    <a:pt x="123229" y="3870"/>
                  </a:lnTo>
                  <a:lnTo>
                    <a:pt x="125908" y="4763"/>
                  </a:lnTo>
                  <a:lnTo>
                    <a:pt x="131266" y="7144"/>
                  </a:lnTo>
                  <a:lnTo>
                    <a:pt x="133647" y="8334"/>
                  </a:lnTo>
                  <a:lnTo>
                    <a:pt x="138708" y="11311"/>
                  </a:lnTo>
                  <a:lnTo>
                    <a:pt x="141684" y="13692"/>
                  </a:lnTo>
                  <a:lnTo>
                    <a:pt x="142577" y="14288"/>
                  </a:lnTo>
                  <a:lnTo>
                    <a:pt x="144661" y="15776"/>
                  </a:lnTo>
                  <a:lnTo>
                    <a:pt x="147935" y="19050"/>
                  </a:lnTo>
                  <a:lnTo>
                    <a:pt x="152400" y="24408"/>
                  </a:lnTo>
                  <a:lnTo>
                    <a:pt x="156567" y="31849"/>
                  </a:lnTo>
                  <a:lnTo>
                    <a:pt x="158353" y="35719"/>
                  </a:lnTo>
                  <a:lnTo>
                    <a:pt x="159544" y="39291"/>
                  </a:lnTo>
                  <a:lnTo>
                    <a:pt x="162520" y="49709"/>
                  </a:lnTo>
                  <a:lnTo>
                    <a:pt x="163115" y="52685"/>
                  </a:lnTo>
                  <a:lnTo>
                    <a:pt x="164604" y="61615"/>
                  </a:lnTo>
                  <a:lnTo>
                    <a:pt x="168176" y="67568"/>
                  </a:lnTo>
                  <a:lnTo>
                    <a:pt x="168771" y="69354"/>
                  </a:lnTo>
                  <a:lnTo>
                    <a:pt x="169664" y="72628"/>
                  </a:lnTo>
                  <a:lnTo>
                    <a:pt x="170259" y="76498"/>
                  </a:lnTo>
                  <a:lnTo>
                    <a:pt x="170259" y="79772"/>
                  </a:lnTo>
                  <a:lnTo>
                    <a:pt x="169366" y="83046"/>
                  </a:lnTo>
                  <a:lnTo>
                    <a:pt x="168771" y="84237"/>
                  </a:lnTo>
                  <a:lnTo>
                    <a:pt x="168473" y="85725"/>
                  </a:lnTo>
                  <a:lnTo>
                    <a:pt x="173831" y="93762"/>
                  </a:lnTo>
                  <a:lnTo>
                    <a:pt x="174724" y="95548"/>
                  </a:lnTo>
                  <a:lnTo>
                    <a:pt x="175915" y="97631"/>
                  </a:lnTo>
                  <a:lnTo>
                    <a:pt x="178594" y="102394"/>
                  </a:lnTo>
                  <a:lnTo>
                    <a:pt x="182165" y="110133"/>
                  </a:lnTo>
                  <a:lnTo>
                    <a:pt x="184249" y="115491"/>
                  </a:lnTo>
                  <a:lnTo>
                    <a:pt x="185142" y="119063"/>
                  </a:lnTo>
                  <a:lnTo>
                    <a:pt x="185737" y="122634"/>
                  </a:lnTo>
                  <a:lnTo>
                    <a:pt x="186630" y="129183"/>
                  </a:lnTo>
                  <a:lnTo>
                    <a:pt x="186630" y="133350"/>
                  </a:lnTo>
                  <a:lnTo>
                    <a:pt x="185440" y="139898"/>
                  </a:lnTo>
                  <a:lnTo>
                    <a:pt x="184547" y="142875"/>
                  </a:lnTo>
                  <a:lnTo>
                    <a:pt x="183058" y="145554"/>
                  </a:lnTo>
                  <a:lnTo>
                    <a:pt x="180975" y="147935"/>
                  </a:lnTo>
                  <a:lnTo>
                    <a:pt x="179189" y="148828"/>
                  </a:lnTo>
                  <a:lnTo>
                    <a:pt x="178296" y="148828"/>
                  </a:lnTo>
                  <a:lnTo>
                    <a:pt x="176808" y="148233"/>
                  </a:lnTo>
                  <a:lnTo>
                    <a:pt x="175915" y="147638"/>
                  </a:lnTo>
                  <a:lnTo>
                    <a:pt x="172938" y="144363"/>
                  </a:lnTo>
                  <a:lnTo>
                    <a:pt x="170854" y="140494"/>
                  </a:lnTo>
                  <a:lnTo>
                    <a:pt x="168473" y="136029"/>
                  </a:lnTo>
                  <a:lnTo>
                    <a:pt x="168176" y="135731"/>
                  </a:lnTo>
                  <a:lnTo>
                    <a:pt x="167580" y="136327"/>
                  </a:lnTo>
                  <a:lnTo>
                    <a:pt x="166687" y="137517"/>
                  </a:lnTo>
                  <a:lnTo>
                    <a:pt x="163115" y="147042"/>
                  </a:lnTo>
                  <a:lnTo>
                    <a:pt x="159246" y="153293"/>
                  </a:lnTo>
                  <a:lnTo>
                    <a:pt x="156865" y="156567"/>
                  </a:lnTo>
                  <a:lnTo>
                    <a:pt x="153590" y="159841"/>
                  </a:lnTo>
                  <a:lnTo>
                    <a:pt x="153888" y="160437"/>
                  </a:lnTo>
                  <a:lnTo>
                    <a:pt x="159841" y="163413"/>
                  </a:lnTo>
                  <a:lnTo>
                    <a:pt x="164008" y="165795"/>
                  </a:lnTo>
                  <a:lnTo>
                    <a:pt x="168473" y="169069"/>
                  </a:lnTo>
                  <a:lnTo>
                    <a:pt x="170259" y="171748"/>
                  </a:lnTo>
                  <a:lnTo>
                    <a:pt x="170854" y="173534"/>
                  </a:lnTo>
                  <a:lnTo>
                    <a:pt x="171152" y="175320"/>
                  </a:lnTo>
                  <a:lnTo>
                    <a:pt x="170854" y="177403"/>
                  </a:lnTo>
                  <a:lnTo>
                    <a:pt x="169961" y="178891"/>
                  </a:lnTo>
                  <a:lnTo>
                    <a:pt x="167878" y="181868"/>
                  </a:lnTo>
                  <a:lnTo>
                    <a:pt x="166092" y="183356"/>
                  </a:lnTo>
                  <a:lnTo>
                    <a:pt x="164604" y="184249"/>
                  </a:lnTo>
                  <a:lnTo>
                    <a:pt x="159246" y="186333"/>
                  </a:lnTo>
                  <a:lnTo>
                    <a:pt x="148233" y="188714"/>
                  </a:lnTo>
                  <a:lnTo>
                    <a:pt x="145851" y="189012"/>
                  </a:lnTo>
                  <a:lnTo>
                    <a:pt x="143172" y="189309"/>
                  </a:lnTo>
                  <a:lnTo>
                    <a:pt x="132159" y="189012"/>
                  </a:lnTo>
                  <a:lnTo>
                    <a:pt x="120551" y="187821"/>
                  </a:lnTo>
                  <a:lnTo>
                    <a:pt x="114597" y="186333"/>
                  </a:lnTo>
                  <a:lnTo>
                    <a:pt x="111919" y="185440"/>
                  </a:lnTo>
                  <a:lnTo>
                    <a:pt x="101501" y="182166"/>
                  </a:lnTo>
                  <a:lnTo>
                    <a:pt x="99119" y="182166"/>
                  </a:lnTo>
                  <a:lnTo>
                    <a:pt x="92869" y="181570"/>
                  </a:lnTo>
                  <a:lnTo>
                    <a:pt x="91678" y="182761"/>
                  </a:lnTo>
                  <a:lnTo>
                    <a:pt x="90190" y="183654"/>
                  </a:lnTo>
                  <a:lnTo>
                    <a:pt x="84236" y="186630"/>
                  </a:lnTo>
                  <a:lnTo>
                    <a:pt x="79474" y="188714"/>
                  </a:lnTo>
                  <a:lnTo>
                    <a:pt x="73223" y="190202"/>
                  </a:lnTo>
                  <a:lnTo>
                    <a:pt x="67865" y="190500"/>
                  </a:lnTo>
                  <a:lnTo>
                    <a:pt x="52090" y="190500"/>
                  </a:lnTo>
                  <a:lnTo>
                    <a:pt x="47327" y="190202"/>
                  </a:lnTo>
                  <a:lnTo>
                    <a:pt x="38100" y="188714"/>
                  </a:lnTo>
                  <a:lnTo>
                    <a:pt x="36016" y="187821"/>
                  </a:lnTo>
                  <a:lnTo>
                    <a:pt x="33933" y="187523"/>
                  </a:lnTo>
                  <a:lnTo>
                    <a:pt x="28575" y="185142"/>
                  </a:lnTo>
                  <a:lnTo>
                    <a:pt x="25896" y="183356"/>
                  </a:lnTo>
                  <a:lnTo>
                    <a:pt x="24110" y="181570"/>
                  </a:lnTo>
                  <a:lnTo>
                    <a:pt x="22919" y="179784"/>
                  </a:lnTo>
                  <a:lnTo>
                    <a:pt x="22324" y="177105"/>
                  </a:lnTo>
                  <a:lnTo>
                    <a:pt x="22622" y="173831"/>
                  </a:lnTo>
                  <a:lnTo>
                    <a:pt x="22622" y="171450"/>
                  </a:lnTo>
                  <a:lnTo>
                    <a:pt x="23812" y="168473"/>
                  </a:lnTo>
                  <a:lnTo>
                    <a:pt x="25598" y="166390"/>
                  </a:lnTo>
                  <a:lnTo>
                    <a:pt x="27682" y="164902"/>
                  </a:lnTo>
                  <a:lnTo>
                    <a:pt x="28575" y="164604"/>
                  </a:lnTo>
                  <a:lnTo>
                    <a:pt x="30361" y="163413"/>
                  </a:lnTo>
                  <a:lnTo>
                    <a:pt x="33933" y="162520"/>
                  </a:lnTo>
                  <a:lnTo>
                    <a:pt x="38100" y="162223"/>
                  </a:lnTo>
                  <a:lnTo>
                    <a:pt x="38993" y="161925"/>
                  </a:lnTo>
                  <a:lnTo>
                    <a:pt x="38695" y="161330"/>
                  </a:lnTo>
                  <a:lnTo>
                    <a:pt x="37802" y="160734"/>
                  </a:lnTo>
                  <a:lnTo>
                    <a:pt x="34230" y="157758"/>
                  </a:lnTo>
                  <a:lnTo>
                    <a:pt x="30956" y="154781"/>
                  </a:lnTo>
                  <a:lnTo>
                    <a:pt x="27384" y="150316"/>
                  </a:lnTo>
                  <a:lnTo>
                    <a:pt x="25598" y="147935"/>
                  </a:lnTo>
                  <a:lnTo>
                    <a:pt x="23812" y="144661"/>
                  </a:lnTo>
                  <a:lnTo>
                    <a:pt x="22919" y="143173"/>
                  </a:lnTo>
                  <a:lnTo>
                    <a:pt x="20538" y="137517"/>
                  </a:lnTo>
                  <a:lnTo>
                    <a:pt x="19347" y="133350"/>
                  </a:lnTo>
                  <a:lnTo>
                    <a:pt x="19050" y="133350"/>
                  </a:lnTo>
                  <a:lnTo>
                    <a:pt x="19050" y="133052"/>
                  </a:lnTo>
                  <a:lnTo>
                    <a:pt x="18454" y="133350"/>
                  </a:lnTo>
                  <a:lnTo>
                    <a:pt x="16073" y="138113"/>
                  </a:lnTo>
                  <a:lnTo>
                    <a:pt x="12501" y="142577"/>
                  </a:lnTo>
                  <a:lnTo>
                    <a:pt x="10418" y="144363"/>
                  </a:lnTo>
                  <a:lnTo>
                    <a:pt x="7739" y="146149"/>
                  </a:lnTo>
                  <a:lnTo>
                    <a:pt x="5060" y="147042"/>
                  </a:lnTo>
                  <a:lnTo>
                    <a:pt x="3572" y="147042"/>
                  </a:lnTo>
                  <a:lnTo>
                    <a:pt x="2976" y="147042"/>
                  </a:lnTo>
                  <a:lnTo>
                    <a:pt x="2679" y="146447"/>
                  </a:lnTo>
                  <a:lnTo>
                    <a:pt x="2381" y="146149"/>
                  </a:lnTo>
                  <a:lnTo>
                    <a:pt x="595" y="141684"/>
                  </a:lnTo>
                  <a:lnTo>
                    <a:pt x="0" y="136922"/>
                  </a:lnTo>
                  <a:lnTo>
                    <a:pt x="0" y="128588"/>
                  </a:lnTo>
                  <a:lnTo>
                    <a:pt x="893" y="122932"/>
                  </a:lnTo>
                  <a:lnTo>
                    <a:pt x="2679" y="116681"/>
                  </a:lnTo>
                  <a:lnTo>
                    <a:pt x="4465" y="112514"/>
                  </a:lnTo>
                  <a:lnTo>
                    <a:pt x="6548" y="108049"/>
                  </a:lnTo>
                  <a:lnTo>
                    <a:pt x="7739" y="105966"/>
                  </a:lnTo>
                  <a:lnTo>
                    <a:pt x="12204" y="99417"/>
                  </a:lnTo>
                  <a:lnTo>
                    <a:pt x="13692" y="97929"/>
                  </a:lnTo>
                  <a:lnTo>
                    <a:pt x="17859" y="93166"/>
                  </a:lnTo>
                  <a:lnTo>
                    <a:pt x="24110" y="87511"/>
                  </a:lnTo>
                  <a:lnTo>
                    <a:pt x="25896" y="86320"/>
                  </a:lnTo>
                  <a:lnTo>
                    <a:pt x="26789" y="85725"/>
                  </a:lnTo>
                  <a:lnTo>
                    <a:pt x="26194" y="84534"/>
                  </a:lnTo>
                  <a:lnTo>
                    <a:pt x="25896" y="82451"/>
                  </a:lnTo>
                  <a:lnTo>
                    <a:pt x="25896" y="79177"/>
                  </a:lnTo>
                  <a:lnTo>
                    <a:pt x="27086" y="75009"/>
                  </a:lnTo>
                  <a:lnTo>
                    <a:pt x="28277" y="72033"/>
                  </a:lnTo>
                  <a:lnTo>
                    <a:pt x="29468" y="70247"/>
                  </a:lnTo>
                  <a:lnTo>
                    <a:pt x="29468" y="69056"/>
                  </a:lnTo>
                  <a:lnTo>
                    <a:pt x="29765" y="66675"/>
                  </a:lnTo>
                  <a:lnTo>
                    <a:pt x="30956" y="63103"/>
                  </a:lnTo>
                  <a:lnTo>
                    <a:pt x="31254" y="62210"/>
                  </a:lnTo>
                  <a:lnTo>
                    <a:pt x="32742" y="60127"/>
                  </a:lnTo>
                  <a:lnTo>
                    <a:pt x="32742" y="55959"/>
                  </a:lnTo>
                  <a:lnTo>
                    <a:pt x="33337" y="51495"/>
                  </a:lnTo>
                  <a:lnTo>
                    <a:pt x="33933" y="48518"/>
                  </a:lnTo>
                  <a:lnTo>
                    <a:pt x="34826" y="45541"/>
                  </a:lnTo>
                  <a:lnTo>
                    <a:pt x="36016" y="41970"/>
                  </a:lnTo>
                  <a:lnTo>
                    <a:pt x="38397" y="36612"/>
                  </a:lnTo>
                  <a:lnTo>
                    <a:pt x="40481" y="32742"/>
                  </a:lnTo>
                  <a:lnTo>
                    <a:pt x="42565" y="29468"/>
                  </a:lnTo>
                  <a:lnTo>
                    <a:pt x="46136" y="24408"/>
                  </a:lnTo>
                  <a:lnTo>
                    <a:pt x="49708" y="20241"/>
                  </a:lnTo>
                  <a:lnTo>
                    <a:pt x="53578" y="16073"/>
                  </a:lnTo>
                  <a:lnTo>
                    <a:pt x="57745" y="12502"/>
                  </a:lnTo>
                  <a:lnTo>
                    <a:pt x="61615" y="9525"/>
                  </a:lnTo>
                  <a:lnTo>
                    <a:pt x="65782" y="7144"/>
                  </a:lnTo>
                  <a:lnTo>
                    <a:pt x="70544" y="5060"/>
                  </a:lnTo>
                  <a:lnTo>
                    <a:pt x="77986" y="2679"/>
                  </a:lnTo>
                  <a:lnTo>
                    <a:pt x="83344" y="1488"/>
                  </a:lnTo>
                  <a:lnTo>
                    <a:pt x="91678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1572863" y="2545802"/>
            <a:ext cx="53142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latin typeface="+mj-ea"/>
                <a:ea typeface="+mj-ea"/>
              </a:rPr>
              <a:t>感谢支持！</a:t>
            </a:r>
            <a:endParaRPr lang="zh-CN" altLang="en-US" sz="8000" b="1" dirty="0">
              <a:latin typeface="+mj-ea"/>
              <a:ea typeface="+mj-ea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2743200" y="3996563"/>
            <a:ext cx="194454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250864" y="-17145"/>
            <a:ext cx="0" cy="68726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WPS</a:t>
            </a:r>
            <a:r>
              <a:rPr>
                <a:sym typeface="+mn-ea"/>
              </a:rPr>
              <a:t> 全球领先的办公软件服务商</a:t>
            </a: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88010" y="2277428"/>
            <a:ext cx="10786745" cy="1855788"/>
            <a:chOff x="926" y="2642"/>
            <a:chExt cx="16987" cy="2923"/>
          </a:xfrm>
        </p:grpSpPr>
        <p:grpSp>
          <p:nvGrpSpPr>
            <p:cNvPr id="15" name="组合 14"/>
            <p:cNvGrpSpPr/>
            <p:nvPr/>
          </p:nvGrpSpPr>
          <p:grpSpPr>
            <a:xfrm>
              <a:off x="926" y="2642"/>
              <a:ext cx="3414" cy="2888"/>
              <a:chOff x="926" y="2642"/>
              <a:chExt cx="3414" cy="2888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558" y="2642"/>
                <a:ext cx="2149" cy="19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ctr"/>
                <a:r>
                  <a:rPr lang="en-US" altLang="zh-CN" sz="5400">
                    <a:solidFill>
                      <a:schemeClr val="accent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5.3</a:t>
                </a:r>
                <a:r>
                  <a:rPr lang="zh-CN" altLang="en-US" sz="2000">
                    <a:solidFill>
                      <a:schemeClr val="accent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亿</a:t>
                </a:r>
                <a:endParaRPr lang="zh-CN" altLang="en-US" sz="200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  <a:p>
                <a:pPr algn="ctr"/>
                <a:r>
                  <a:rPr lang="zh-CN" alt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月活用户</a:t>
                </a:r>
                <a:endParaRPr lang="zh-CN" altLang="en-US" sz="200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926" y="4514"/>
                <a:ext cx="3414" cy="101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每个月全球有超过</a:t>
                </a: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4</a:t>
                </a: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.1亿用户使用金山办公产品进行创作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56" y="2642"/>
              <a:ext cx="3414" cy="2889"/>
              <a:chOff x="5247" y="2642"/>
              <a:chExt cx="3414" cy="288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809" y="2642"/>
                <a:ext cx="2288" cy="19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ctr"/>
                <a:r>
                  <a:rPr lang="en-US" altLang="zh-CN" sz="5400">
                    <a:solidFill>
                      <a:schemeClr val="accent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220</a:t>
                </a:r>
                <a:endParaRPr lang="en-US" altLang="zh-CN" sz="540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  <a:p>
                <a:pPr algn="ctr"/>
                <a:r>
                  <a:rPr lang="zh-CN" alt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国家和地区</a:t>
                </a:r>
                <a:endParaRPr lang="zh-CN" altLang="en-US" sz="200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247" y="4514"/>
                <a:ext cx="3414" cy="101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金山办公为全球220多个国家和地区的用户提供办公服务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969" y="2642"/>
              <a:ext cx="3414" cy="2906"/>
              <a:chOff x="9382" y="2642"/>
              <a:chExt cx="3414" cy="2906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0282" y="2642"/>
                <a:ext cx="1646" cy="19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ctr"/>
                <a:r>
                  <a:rPr lang="en-US" altLang="zh-CN" sz="5400">
                    <a:solidFill>
                      <a:schemeClr val="accent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5</a:t>
                </a:r>
                <a:r>
                  <a:rPr lang="zh-CN" altLang="en-US" sz="2000">
                    <a:solidFill>
                      <a:schemeClr val="accent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亿</a:t>
                </a:r>
                <a:endParaRPr lang="zh-CN" altLang="en-US" sz="200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  <a:p>
                <a:pPr algn="ctr"/>
                <a:r>
                  <a:rPr lang="zh-CN" alt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文档</a:t>
                </a:r>
                <a:r>
                  <a:rPr lang="en-US" altLang="zh-CN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/</a:t>
                </a:r>
                <a:r>
                  <a:rPr lang="zh-CN" alt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天</a:t>
                </a:r>
                <a:endParaRPr lang="zh-CN" altLang="en-US" sz="200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9382" y="4531"/>
                <a:ext cx="3414" cy="101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每天有超过5亿个文档在WPS平台上被创建、编辑和分享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4499" y="2642"/>
              <a:ext cx="3414" cy="2923"/>
              <a:chOff x="13215" y="2642"/>
              <a:chExt cx="3414" cy="2923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4115" y="2642"/>
                <a:ext cx="1646" cy="19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ctr"/>
                <a:r>
                  <a:rPr lang="en-US" altLang="zh-CN" sz="5400">
                    <a:solidFill>
                      <a:schemeClr val="accent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1</a:t>
                </a:r>
                <a:r>
                  <a:rPr lang="zh-CN" altLang="en-US" sz="2000">
                    <a:solidFill>
                      <a:schemeClr val="accent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亿</a:t>
                </a:r>
                <a:endParaRPr lang="zh-CN" altLang="en-US" sz="200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  <a:p>
                <a:pPr algn="ctr"/>
                <a:r>
                  <a:rPr lang="zh-CN" alt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下载</a:t>
                </a:r>
                <a:r>
                  <a:rPr lang="en-US" altLang="zh-CN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/</a:t>
                </a:r>
                <a:r>
                  <a:rPr lang="zh-CN" alt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天</a:t>
                </a:r>
                <a:endParaRPr lang="zh-CN" altLang="en-US" sz="200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3215" y="4548"/>
                <a:ext cx="3414" cy="101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每月有超过</a:t>
                </a: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1</a:t>
                </a: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亿件办公素材在稻壳儿平台被下载和使用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4897" y="2865"/>
              <a:ext cx="0" cy="25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427" y="2865"/>
              <a:ext cx="0" cy="25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3957" y="2865"/>
              <a:ext cx="0" cy="25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878205" y="4524693"/>
            <a:ext cx="10271125" cy="2008206"/>
            <a:chOff x="1383" y="2642"/>
            <a:chExt cx="16175" cy="3163"/>
          </a:xfrm>
        </p:grpSpPr>
        <p:grpSp>
          <p:nvGrpSpPr>
            <p:cNvPr id="18" name="组合 17"/>
            <p:cNvGrpSpPr/>
            <p:nvPr/>
          </p:nvGrpSpPr>
          <p:grpSpPr>
            <a:xfrm>
              <a:off x="1383" y="2642"/>
              <a:ext cx="2500" cy="2301"/>
              <a:chOff x="1383" y="2642"/>
              <a:chExt cx="2500" cy="230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490" y="2642"/>
                <a:ext cx="2288" cy="19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ctr"/>
                <a:r>
                  <a:rPr lang="en-US" altLang="zh-CN" sz="5400">
                    <a:solidFill>
                      <a:schemeClr val="accent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90</a:t>
                </a:r>
                <a:r>
                  <a:rPr lang="en-US" altLang="zh-CN" sz="2000">
                    <a:solidFill>
                      <a:schemeClr val="accent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%</a:t>
                </a:r>
                <a:endParaRPr lang="zh-CN" altLang="en-US" sz="200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  <a:p>
                <a:pPr algn="ctr"/>
                <a:r>
                  <a:rPr lang="zh-CN" alt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政府覆盖率</a:t>
                </a:r>
                <a:endParaRPr lang="zh-CN" altLang="en-US" sz="200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383" y="4545"/>
                <a:ext cx="2500" cy="398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政府覆盖率超过</a:t>
                </a: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90%</a:t>
                </a:r>
                <a:endParaRPr lang="en-US" altLang="zh-CN" sz="1200">
                  <a:solidFill>
                    <a:schemeClr val="bg1">
                      <a:lumMod val="5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811" y="2642"/>
              <a:ext cx="2707" cy="3163"/>
              <a:chOff x="5602" y="2642"/>
              <a:chExt cx="2707" cy="3163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5602" y="2642"/>
                <a:ext cx="2707" cy="19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ctr"/>
                <a:r>
                  <a:rPr lang="en-US" altLang="zh-CN" sz="5400">
                    <a:solidFill>
                      <a:schemeClr val="accent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85.4</a:t>
                </a:r>
                <a:r>
                  <a:rPr lang="en-US" altLang="zh-CN" sz="2000">
                    <a:solidFill>
                      <a:schemeClr val="accent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  <a:sym typeface="+mn-ea"/>
                  </a:rPr>
                  <a:t>%</a:t>
                </a:r>
                <a:endParaRPr lang="en-US" altLang="zh-CN" sz="540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  <a:p>
                <a:pPr algn="ctr"/>
                <a:r>
                  <a:rPr lang="zh-CN" alt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央企使用率</a:t>
                </a:r>
                <a:endParaRPr lang="zh-CN" altLang="en-US" sz="200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704" y="4545"/>
                <a:ext cx="2500" cy="126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服务</a:t>
                </a: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96</a:t>
                </a: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家中央企业中的</a:t>
                </a: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82</a:t>
                </a: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家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0443" y="2642"/>
              <a:ext cx="2500" cy="2730"/>
              <a:chOff x="9856" y="2642"/>
              <a:chExt cx="2500" cy="273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9863" y="2642"/>
                <a:ext cx="2485" cy="19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ctr"/>
                <a:r>
                  <a:rPr lang="en-US" altLang="zh-CN" sz="5400">
                    <a:solidFill>
                      <a:schemeClr val="accent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91.7</a:t>
                </a:r>
                <a:r>
                  <a:rPr lang="en-US" altLang="zh-CN" sz="2000">
                    <a:solidFill>
                      <a:schemeClr val="accent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  <a:sym typeface="+mn-ea"/>
                  </a:rPr>
                  <a:t>%</a:t>
                </a:r>
                <a:endParaRPr lang="zh-CN" altLang="en-US" sz="200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  <a:p>
                <a:pPr algn="ctr"/>
                <a:r>
                  <a:rPr lang="zh-CN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商业银行</a:t>
                </a:r>
                <a:endParaRPr lang="zh-CN" sz="200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9856" y="4545"/>
                <a:ext cx="2500" cy="82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12</a:t>
                </a: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家全国性股份制商业银行中的</a:t>
                </a: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11</a:t>
                </a: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家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4888" y="2642"/>
              <a:ext cx="2670" cy="2730"/>
              <a:chOff x="13604" y="2642"/>
              <a:chExt cx="2670" cy="273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3604" y="2642"/>
                <a:ext cx="2670" cy="19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ctr"/>
                <a:r>
                  <a:rPr lang="en-US" altLang="zh-CN" sz="5400">
                    <a:solidFill>
                      <a:schemeClr val="accent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57.5</a:t>
                </a:r>
                <a:r>
                  <a:rPr lang="en-US" altLang="zh-CN" sz="2000">
                    <a:solidFill>
                      <a:schemeClr val="accent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  <a:sym typeface="+mn-ea"/>
                  </a:rPr>
                  <a:t>%</a:t>
                </a:r>
                <a:endParaRPr lang="zh-CN" altLang="en-US" sz="200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  <a:p>
                <a:pPr algn="ctr"/>
                <a:r>
                  <a:rPr 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500</a:t>
                </a:r>
                <a:r>
                  <a:rPr lang="zh-CN" altLang="en-US" sz="200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微软雅黑 Light" panose="020B0502040204020203" pitchFamily="34" charset="-122"/>
                  </a:rPr>
                  <a:t>强企业</a:t>
                </a:r>
                <a:endParaRPr lang="zh-CN" altLang="en-US" sz="200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689" y="4545"/>
                <a:ext cx="2500" cy="82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服务世界</a:t>
                </a: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500</a:t>
                </a: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强中</a:t>
                </a: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57.5%</a:t>
                </a: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的中国企业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4897" y="2781"/>
              <a:ext cx="0" cy="26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9427" y="2781"/>
              <a:ext cx="0" cy="26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3957" y="2814"/>
              <a:ext cx="0" cy="26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391795" y="1073150"/>
            <a:ext cx="105695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WPS 已在包括国办、工信部、科技部、外交部等绝大多数部委、办、局级中央政府单位中获得广泛采购和全面应用，中央部委实现基本覆盖。</a:t>
            </a:r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660400" y="4312920"/>
            <a:ext cx="106292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深度兼容，轻松过渡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166495" y="1966595"/>
            <a:ext cx="9895871" cy="3573780"/>
            <a:chOff x="1803" y="2879"/>
            <a:chExt cx="15584" cy="5628"/>
          </a:xfrm>
        </p:grpSpPr>
        <p:grpSp>
          <p:nvGrpSpPr>
            <p:cNvPr id="71" name="组合 70"/>
            <p:cNvGrpSpPr/>
            <p:nvPr/>
          </p:nvGrpSpPr>
          <p:grpSpPr>
            <a:xfrm rot="0">
              <a:off x="1803" y="3129"/>
              <a:ext cx="5318" cy="5128"/>
              <a:chOff x="10467" y="2745"/>
              <a:chExt cx="6223" cy="600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0467" y="2745"/>
                <a:ext cx="6223" cy="2277"/>
                <a:chOff x="10467" y="2745"/>
                <a:chExt cx="6223" cy="2277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 rot="0">
                  <a:off x="10467" y="2745"/>
                  <a:ext cx="1340" cy="1977"/>
                  <a:chOff x="8848" y="2598"/>
                  <a:chExt cx="1340" cy="1977"/>
                </a:xfrm>
              </p:grpSpPr>
              <p:pic>
                <p:nvPicPr>
                  <p:cNvPr id="4" name="图片 3" descr="ico汇总_03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848" y="2598"/>
                    <a:ext cx="1340" cy="1340"/>
                  </a:xfrm>
                  <a:prstGeom prst="rect">
                    <a:avLst/>
                  </a:prstGeom>
                </p:spPr>
              </p:pic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8848" y="3930"/>
                    <a:ext cx="1339" cy="64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p>
                    <a:pPr algn="ctr" fontAlgn="ctr"/>
                    <a:r>
                      <a:rPr lang="zh-CN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等线" panose="02010600030101010101" charset="-122"/>
                        <a:ea typeface="等线" panose="02010600030101010101" charset="-122"/>
                      </a:rPr>
                      <a:t>文字</a:t>
                    </a:r>
                    <a:endParaRPr lang="zh-CN" altLang="en-US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uFillTx/>
                      <a:latin typeface="等线" panose="02010600030101010101" charset="-122"/>
                      <a:ea typeface="等线" panose="02010600030101010101" charset="-122"/>
                    </a:endParaRPr>
                  </a:p>
                </p:txBody>
              </p:sp>
            </p:grpSp>
            <p:grpSp>
              <p:nvGrpSpPr>
                <p:cNvPr id="5" name="组合 4"/>
                <p:cNvGrpSpPr/>
                <p:nvPr/>
              </p:nvGrpSpPr>
              <p:grpSpPr>
                <a:xfrm rot="0">
                  <a:off x="15153" y="2774"/>
                  <a:ext cx="1537" cy="2248"/>
                  <a:chOff x="14361" y="2185"/>
                  <a:chExt cx="1538" cy="2248"/>
                </a:xfrm>
              </p:grpSpPr>
              <p:pic>
                <p:nvPicPr>
                  <p:cNvPr id="6" name="图片 5" descr="78df4069511125d2d0b1b8653a301b0d"/>
                  <p:cNvPicPr>
                    <a:picLocks noChangeAspect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>
                  <a:xfrm>
                    <a:off x="14526" y="2185"/>
                    <a:ext cx="1340" cy="1340"/>
                  </a:xfrm>
                  <a:prstGeom prst="roundRect">
                    <a:avLst/>
                  </a:prstGeom>
                </p:spPr>
              </p:pic>
              <p:sp>
                <p:nvSpPr>
                  <p:cNvPr id="16" name="文本框 15"/>
                  <p:cNvSpPr txBox="1"/>
                  <p:nvPr/>
                </p:nvSpPr>
                <p:spPr>
                  <a:xfrm>
                    <a:off x="14361" y="3131"/>
                    <a:ext cx="1538" cy="130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p>
                    <a:pPr algn="ctr" fontAlgn="ctr"/>
                    <a:r>
                      <a:rPr lang="en-US" altLang="zh-CN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等线" panose="02010600030101010101" charset="-122"/>
                        <a:ea typeface="等线" panose="02010600030101010101" charset="-122"/>
                      </a:rPr>
                      <a:t>Word</a:t>
                    </a:r>
                    <a:endParaRPr lang="en-US" altLang="zh-CN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uFillTx/>
                      <a:latin typeface="等线" panose="02010600030101010101" charset="-122"/>
                      <a:ea typeface="等线" panose="02010600030101010101" charset="-122"/>
                    </a:endParaRPr>
                  </a:p>
                </p:txBody>
              </p:sp>
            </p:grpSp>
            <p:sp>
              <p:nvSpPr>
                <p:cNvPr id="7175" name="Line 9"/>
                <p:cNvSpPr/>
                <p:nvPr/>
              </p:nvSpPr>
              <p:spPr>
                <a:xfrm>
                  <a:off x="12430" y="3530"/>
                  <a:ext cx="2264" cy="4"/>
                </a:xfrm>
                <a:prstGeom prst="line">
                  <a:avLst/>
                </a:prstGeom>
                <a:ln w="12700" cap="flat" cmpd="sng">
                  <a:solidFill>
                    <a:schemeClr val="accent5"/>
                  </a:solidFill>
                  <a:prstDash val="dash"/>
                  <a:bevel/>
                  <a:headEnd type="triangle" w="lg" len="lg"/>
                  <a:tailEnd type="triangle" w="lg" len="lg"/>
                </a:ln>
              </p:spPr>
              <p:txBody>
                <a:bodyPr wrap="square" lIns="51432" tIns="25716" rIns="51432" bIns="25716" anchor="t"/>
                <a:p>
                  <a:endParaRPr lang="zh-CN" altLang="en-US" sz="1200"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10467" y="4736"/>
                <a:ext cx="6190" cy="1993"/>
                <a:chOff x="10467" y="5038"/>
                <a:chExt cx="6190" cy="1993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 rot="0">
                  <a:off x="10467" y="5038"/>
                  <a:ext cx="1340" cy="1976"/>
                  <a:chOff x="8855" y="4962"/>
                  <a:chExt cx="1340" cy="1976"/>
                </a:xfrm>
              </p:grpSpPr>
              <p:pic>
                <p:nvPicPr>
                  <p:cNvPr id="18" name="图片 17" descr="ico汇总_0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8855" y="4962"/>
                    <a:ext cx="1333" cy="1339"/>
                  </a:xfrm>
                  <a:prstGeom prst="rect">
                    <a:avLst/>
                  </a:prstGeom>
                </p:spPr>
              </p:pic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8855" y="6293"/>
                    <a:ext cx="1340" cy="64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p>
                    <a:pPr algn="ctr" fontAlgn="ctr"/>
                    <a:r>
                      <a:rPr lang="zh-CN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等线" panose="02010600030101010101" charset="-122"/>
                        <a:ea typeface="等线" panose="02010600030101010101" charset="-122"/>
                      </a:rPr>
                      <a:t>演示</a:t>
                    </a:r>
                    <a:endParaRPr lang="zh-CN" altLang="en-US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uFillTx/>
                      <a:latin typeface="等线" panose="02010600030101010101" charset="-122"/>
                      <a:ea typeface="等线" panose="02010600030101010101" charset="-122"/>
                    </a:endParaRPr>
                  </a:p>
                </p:txBody>
              </p:sp>
            </p:grpSp>
            <p:grpSp>
              <p:nvGrpSpPr>
                <p:cNvPr id="20" name="组合 19"/>
                <p:cNvGrpSpPr/>
                <p:nvPr/>
              </p:nvGrpSpPr>
              <p:grpSpPr>
                <a:xfrm rot="0">
                  <a:off x="15317" y="5067"/>
                  <a:ext cx="1340" cy="1964"/>
                  <a:chOff x="14526" y="8147"/>
                  <a:chExt cx="1340" cy="1964"/>
                </a:xfrm>
              </p:grpSpPr>
              <p:pic>
                <p:nvPicPr>
                  <p:cNvPr id="25" name="图片 24" descr="78df4069511125d2d0b1b8653a301b0d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>
                  <a:xfrm>
                    <a:off x="14526" y="8147"/>
                    <a:ext cx="1340" cy="1340"/>
                  </a:xfrm>
                  <a:prstGeom prst="roundRect">
                    <a:avLst/>
                  </a:prstGeom>
                </p:spPr>
              </p:pic>
              <p:sp>
                <p:nvSpPr>
                  <p:cNvPr id="21" name="文本框 20"/>
                  <p:cNvSpPr txBox="1"/>
                  <p:nvPr/>
                </p:nvSpPr>
                <p:spPr>
                  <a:xfrm>
                    <a:off x="14570" y="9376"/>
                    <a:ext cx="1251" cy="73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p>
                    <a:pPr algn="ctr" fontAlgn="ctr"/>
                    <a:r>
                      <a:rPr lang="en-US" altLang="zh-CN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等线" panose="02010600030101010101" charset="-122"/>
                        <a:ea typeface="等线" panose="02010600030101010101" charset="-122"/>
                      </a:rPr>
                      <a:t>PPT</a:t>
                    </a:r>
                    <a:endParaRPr lang="en-US" altLang="zh-CN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uFillTx/>
                      <a:latin typeface="等线" panose="02010600030101010101" charset="-122"/>
                      <a:ea typeface="等线" panose="02010600030101010101" charset="-122"/>
                    </a:endParaRPr>
                  </a:p>
                </p:txBody>
              </p:sp>
            </p:grpSp>
            <p:sp>
              <p:nvSpPr>
                <p:cNvPr id="22" name="Line 9"/>
                <p:cNvSpPr/>
                <p:nvPr/>
              </p:nvSpPr>
              <p:spPr>
                <a:xfrm>
                  <a:off x="12430" y="5705"/>
                  <a:ext cx="2264" cy="4"/>
                </a:xfrm>
                <a:prstGeom prst="line">
                  <a:avLst/>
                </a:prstGeom>
                <a:ln w="12700" cap="flat" cmpd="sng">
                  <a:solidFill>
                    <a:schemeClr val="accent5"/>
                  </a:solidFill>
                  <a:prstDash val="dash"/>
                  <a:bevel/>
                  <a:headEnd type="triangle" w="lg" len="lg"/>
                  <a:tailEnd type="triangle" w="lg" len="lg"/>
                </a:ln>
              </p:spPr>
              <p:txBody>
                <a:bodyPr wrap="square" lIns="51432" tIns="25716" rIns="51432" bIns="25716" anchor="t"/>
                <a:p>
                  <a:endParaRPr lang="zh-CN" altLang="en-US" sz="1200"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10467" y="6725"/>
                <a:ext cx="6191" cy="2021"/>
                <a:chOff x="10467" y="7330"/>
                <a:chExt cx="6191" cy="2021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 rot="0">
                  <a:off x="10467" y="7330"/>
                  <a:ext cx="1340" cy="2021"/>
                  <a:chOff x="8934" y="7396"/>
                  <a:chExt cx="1340" cy="2021"/>
                </a:xfrm>
              </p:grpSpPr>
              <p:pic>
                <p:nvPicPr>
                  <p:cNvPr id="24" name="图片 23" descr="ico汇总_10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934" y="7396"/>
                    <a:ext cx="1333" cy="1339"/>
                  </a:xfrm>
                  <a:prstGeom prst="rect">
                    <a:avLst/>
                  </a:prstGeom>
                </p:spPr>
              </p:pic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8934" y="8682"/>
                    <a:ext cx="1340" cy="73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p>
                    <a:pPr algn="ctr" fontAlgn="ctr"/>
                    <a:r>
                      <a:rPr lang="zh-CN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等线" panose="02010600030101010101" charset="-122"/>
                        <a:ea typeface="等线" panose="02010600030101010101" charset="-122"/>
                      </a:rPr>
                      <a:t>表格</a:t>
                    </a:r>
                    <a:endParaRPr lang="zh-CN" altLang="en-US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uFillTx/>
                      <a:latin typeface="等线" panose="02010600030101010101" charset="-122"/>
                      <a:ea typeface="等线" panose="02010600030101010101" charset="-122"/>
                    </a:endParaRPr>
                  </a:p>
                </p:txBody>
              </p:sp>
            </p:grpSp>
            <p:grpSp>
              <p:nvGrpSpPr>
                <p:cNvPr id="32" name="组合 31"/>
                <p:cNvGrpSpPr/>
                <p:nvPr/>
              </p:nvGrpSpPr>
              <p:grpSpPr>
                <a:xfrm rot="0">
                  <a:off x="15317" y="7369"/>
                  <a:ext cx="1341" cy="1943"/>
                  <a:chOff x="15866" y="5375"/>
                  <a:chExt cx="1341" cy="1943"/>
                </a:xfrm>
              </p:grpSpPr>
              <p:pic>
                <p:nvPicPr>
                  <p:cNvPr id="33" name="图片 32" descr="78df4069511125d2d0b1b8653a301b0d"/>
                  <p:cNvPicPr>
                    <a:picLocks noChangeAspect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>
                  <a:xfrm>
                    <a:off x="15866" y="5375"/>
                    <a:ext cx="1340" cy="1340"/>
                  </a:xfrm>
                  <a:prstGeom prst="roundRect">
                    <a:avLst/>
                  </a:prstGeom>
                </p:spPr>
              </p:pic>
              <p:sp>
                <p:nvSpPr>
                  <p:cNvPr id="35" name="文本框 34"/>
                  <p:cNvSpPr txBox="1"/>
                  <p:nvPr/>
                </p:nvSpPr>
                <p:spPr>
                  <a:xfrm>
                    <a:off x="15866" y="6583"/>
                    <a:ext cx="1341" cy="73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p>
                    <a:pPr algn="ctr" fontAlgn="ctr"/>
                    <a:r>
                      <a:rPr lang="en-US" altLang="zh-CN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等线" panose="02010600030101010101" charset="-122"/>
                        <a:ea typeface="等线" panose="02010600030101010101" charset="-122"/>
                      </a:rPr>
                      <a:t>Excel</a:t>
                    </a:r>
                    <a:endParaRPr lang="en-US" altLang="zh-CN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uFillTx/>
                      <a:latin typeface="等线" panose="02010600030101010101" charset="-122"/>
                      <a:ea typeface="等线" panose="02010600030101010101" charset="-122"/>
                    </a:endParaRPr>
                  </a:p>
                </p:txBody>
              </p:sp>
            </p:grpSp>
            <p:sp>
              <p:nvSpPr>
                <p:cNvPr id="37" name="Line 9"/>
                <p:cNvSpPr/>
                <p:nvPr/>
              </p:nvSpPr>
              <p:spPr>
                <a:xfrm>
                  <a:off x="12430" y="7998"/>
                  <a:ext cx="2264" cy="4"/>
                </a:xfrm>
                <a:prstGeom prst="line">
                  <a:avLst/>
                </a:prstGeom>
                <a:ln w="12700" cap="flat" cmpd="sng">
                  <a:solidFill>
                    <a:schemeClr val="accent5"/>
                  </a:solidFill>
                  <a:prstDash val="dash"/>
                  <a:bevel/>
                  <a:headEnd type="triangle" w="lg" len="lg"/>
                  <a:tailEnd type="triangle" w="lg" len="lg"/>
                </a:ln>
              </p:spPr>
              <p:txBody>
                <a:bodyPr wrap="square" lIns="51432" tIns="25716" rIns="51432" bIns="25716" anchor="t"/>
                <a:p>
                  <a:endParaRPr lang="zh-CN" altLang="en-US" sz="1200"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7859" y="2879"/>
              <a:ext cx="9528" cy="5628"/>
              <a:chOff x="7859" y="2879"/>
              <a:chExt cx="9528" cy="5628"/>
            </a:xfrm>
          </p:grpSpPr>
          <p:grpSp>
            <p:nvGrpSpPr>
              <p:cNvPr id="12" name="组合 11"/>
              <p:cNvGrpSpPr/>
              <p:nvPr/>
            </p:nvGrpSpPr>
            <p:grpSpPr>
              <a:xfrm rot="0">
                <a:off x="7859" y="2879"/>
                <a:ext cx="5628" cy="5628"/>
                <a:chOff x="7320" y="2160"/>
                <a:chExt cx="4625" cy="4625"/>
              </a:xfrm>
            </p:grpSpPr>
            <p:sp>
              <p:nvSpPr>
                <p:cNvPr id="13" name="椭圆 4114"/>
                <p:cNvSpPr/>
                <p:nvPr/>
              </p:nvSpPr>
              <p:spPr>
                <a:xfrm>
                  <a:off x="7320" y="2160"/>
                  <a:ext cx="4625" cy="4625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indent="0" algn="ctr" hangingPunct="0"/>
                  <a:endParaRPr lang="zh-CN" altLang="en-US" sz="1200">
                    <a:solidFill>
                      <a:srgbClr val="535353"/>
                    </a:solidFill>
                    <a:latin typeface="Arial" panose="020B0604020202020204" pitchFamily="34" charset="0"/>
                    <a:ea typeface="Arial" panose="020B0604020202020204" pitchFamily="34" charset="0"/>
                    <a:sym typeface="Gill Sans Light" charset="0"/>
                  </a:endParaRPr>
                </a:p>
              </p:txBody>
            </p:sp>
            <p:sp>
              <p:nvSpPr>
                <p:cNvPr id="14" name="AutoShape 3"/>
                <p:cNvSpPr/>
                <p:nvPr/>
              </p:nvSpPr>
              <p:spPr>
                <a:xfrm>
                  <a:off x="7606" y="2715"/>
                  <a:ext cx="4054" cy="3515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0">
                      <a:pos x="138724135" y="13452334"/>
                    </a:cxn>
                    <a:cxn ang="0">
                      <a:pos x="138724135" y="13452334"/>
                    </a:cxn>
                    <a:cxn ang="0">
                      <a:pos x="138724135" y="13452334"/>
                    </a:cxn>
                    <a:cxn ang="0">
                      <a:pos x="138724135" y="13452334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 wrap="square" lIns="35716" tIns="35716" rIns="35716" bIns="35716" anchor="ctr"/>
                <a:p>
                  <a:pPr lvl="0" indent="0" algn="ctr" fontAlgn="ctr" hangingPunct="0">
                    <a:lnSpc>
                      <a:spcPct val="150000"/>
                    </a:lnSpc>
                  </a:pPr>
                  <a:r>
                    <a:rPr lang="zh-CN" altLang="en-US" sz="3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WPS </a:t>
                  </a:r>
                  <a:r>
                    <a:rPr lang="en-US" altLang="zh-CN" sz="3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Office</a:t>
                  </a:r>
                  <a:endParaRPr lang="en-US" altLang="zh-CN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  <a:p>
                  <a:pPr lvl="0" indent="0" algn="ctr" fontAlgn="ctr" hangingPunct="0">
                    <a:lnSpc>
                      <a:spcPct val="150000"/>
                    </a:lnSpc>
                  </a:pPr>
                  <a:r>
                    <a:rPr lang="zh-CN" altLang="en-US" sz="3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深度兼容</a:t>
                  </a:r>
                  <a:endPara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  <a:p>
                  <a:pPr lvl="0" indent="0" algn="ctr" fontAlgn="ctr" hangingPunct="0">
                    <a:lnSpc>
                      <a:spcPct val="150000"/>
                    </a:lnSpc>
                  </a:pPr>
                  <a:r>
                    <a:rPr lang="en-US" altLang="zh-CN" sz="3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MS Office</a:t>
                  </a:r>
                  <a:endParaRPr lang="en-US" altLang="zh-CN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11756" y="3011"/>
                <a:ext cx="5631" cy="5331"/>
                <a:chOff x="11756" y="3011"/>
                <a:chExt cx="5631" cy="5331"/>
              </a:xfrm>
            </p:grpSpPr>
            <p:grpSp>
              <p:nvGrpSpPr>
                <p:cNvPr id="54" name="组合 53"/>
                <p:cNvGrpSpPr/>
                <p:nvPr/>
              </p:nvGrpSpPr>
              <p:grpSpPr>
                <a:xfrm rot="0">
                  <a:off x="12964" y="3011"/>
                  <a:ext cx="4423" cy="792"/>
                  <a:chOff x="15647" y="2923"/>
                  <a:chExt cx="3635" cy="651"/>
                </a:xfrm>
              </p:grpSpPr>
              <p:cxnSp>
                <p:nvCxnSpPr>
                  <p:cNvPr id="52" name="直接连接符 51"/>
                  <p:cNvCxnSpPr/>
                  <p:nvPr/>
                </p:nvCxnSpPr>
                <p:spPr>
                  <a:xfrm>
                    <a:off x="15647" y="3574"/>
                    <a:ext cx="3635" cy="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文本框 52"/>
                  <p:cNvSpPr txBox="1"/>
                  <p:nvPr/>
                </p:nvSpPr>
                <p:spPr>
                  <a:xfrm>
                    <a:off x="15808" y="2923"/>
                    <a:ext cx="3469" cy="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 hangingPunct="0">
                      <a:lnSpc>
                        <a:spcPct val="100000"/>
                      </a:lnSpc>
                      <a:buClrTx/>
                      <a:buSzTx/>
                      <a:buFontTx/>
                    </a:pPr>
                    <a:r>
                      <a:rPr lang="zh-CN" altLang="en-US" sz="24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文件格式兼容</a:t>
                    </a:r>
                    <a:endParaRPr lang="zh-CN" altLang="en-US" sz="2400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 rot="0">
                  <a:off x="13160" y="4495"/>
                  <a:ext cx="4227" cy="875"/>
                  <a:chOff x="15205" y="2923"/>
                  <a:chExt cx="3474" cy="719"/>
                </a:xfrm>
              </p:grpSpPr>
              <p:cxnSp>
                <p:nvCxnSpPr>
                  <p:cNvPr id="56" name="直接连接符 55"/>
                  <p:cNvCxnSpPr/>
                  <p:nvPr/>
                </p:nvCxnSpPr>
                <p:spPr>
                  <a:xfrm>
                    <a:off x="15485" y="3642"/>
                    <a:ext cx="3194" cy="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15205" y="2923"/>
                    <a:ext cx="3469" cy="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 hangingPunct="0">
                      <a:lnSpc>
                        <a:spcPct val="100000"/>
                      </a:lnSpc>
                      <a:buClrTx/>
                      <a:buSzTx/>
                      <a:buFontTx/>
                    </a:pPr>
                    <a:r>
                      <a:rPr lang="zh-CN" altLang="en-US" sz="24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操作习惯兼容</a:t>
                    </a:r>
                    <a:endParaRPr lang="zh-CN" altLang="en-US" sz="2400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8" name="组合 57"/>
                <p:cNvGrpSpPr/>
                <p:nvPr/>
              </p:nvGrpSpPr>
              <p:grpSpPr>
                <a:xfrm rot="0">
                  <a:off x="13160" y="5981"/>
                  <a:ext cx="4227" cy="875"/>
                  <a:chOff x="15205" y="2923"/>
                  <a:chExt cx="3474" cy="719"/>
                </a:xfrm>
              </p:grpSpPr>
              <p:cxnSp>
                <p:nvCxnSpPr>
                  <p:cNvPr id="59" name="直接连接符 58"/>
                  <p:cNvCxnSpPr/>
                  <p:nvPr/>
                </p:nvCxnSpPr>
                <p:spPr>
                  <a:xfrm>
                    <a:off x="15353" y="3642"/>
                    <a:ext cx="3326" cy="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文本框 59"/>
                  <p:cNvSpPr txBox="1"/>
                  <p:nvPr/>
                </p:nvSpPr>
                <p:spPr>
                  <a:xfrm>
                    <a:off x="15205" y="2923"/>
                    <a:ext cx="3469" cy="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 hangingPunct="0">
                      <a:lnSpc>
                        <a:spcPct val="100000"/>
                      </a:lnSpc>
                      <a:buClrTx/>
                      <a:buSzTx/>
                      <a:buFontTx/>
                    </a:pPr>
                    <a:r>
                      <a:rPr lang="zh-CN" altLang="en-US" sz="24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系统应用兼容</a:t>
                    </a:r>
                    <a:endParaRPr lang="zh-CN" altLang="en-US" sz="2400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61" name="组合 60"/>
                <p:cNvGrpSpPr/>
                <p:nvPr/>
              </p:nvGrpSpPr>
              <p:grpSpPr>
                <a:xfrm rot="0">
                  <a:off x="11756" y="7467"/>
                  <a:ext cx="5631" cy="875"/>
                  <a:chOff x="14807" y="2923"/>
                  <a:chExt cx="4628" cy="719"/>
                </a:xfrm>
              </p:grpSpPr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14807" y="3642"/>
                    <a:ext cx="4628" cy="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文本框 62"/>
                  <p:cNvSpPr txBox="1"/>
                  <p:nvPr/>
                </p:nvSpPr>
                <p:spPr>
                  <a:xfrm>
                    <a:off x="15961" y="2923"/>
                    <a:ext cx="3469" cy="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 hangingPunct="0">
                      <a:lnSpc>
                        <a:spcPct val="100000"/>
                      </a:lnSpc>
                      <a:buClrTx/>
                      <a:buSzTx/>
                      <a:buFontTx/>
                    </a:pPr>
                    <a:r>
                      <a:rPr lang="zh-CN" altLang="en-US" sz="2400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二次开发兼容</a:t>
                    </a:r>
                    <a:endParaRPr lang="zh-CN" altLang="en-US" sz="2400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>
                <a:sym typeface="+mn-ea"/>
              </a:rPr>
              <a:t>WPS 办公新体验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WPS 2019 </a:t>
            </a:r>
            <a:r>
              <a:rPr>
                <a:sym typeface="+mn-ea"/>
              </a:rPr>
              <a:t>轻松办公三步走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简单创造不简单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界面皮肤风格随心选择</a:t>
            </a:r>
            <a:endParaRPr lang="zh-CN" altLang="en-US"/>
          </a:p>
          <a:p>
            <a:pPr lvl="1"/>
            <a:r>
              <a:t>新版界面、经典界面</a:t>
            </a:r>
            <a:endParaRPr lang="zh-CN" altLang="en-US"/>
          </a:p>
          <a:p>
            <a:r>
              <a:rPr lang="zh-CN" altLang="en-US"/>
              <a:t>窗口管理模式任意切换</a:t>
            </a:r>
            <a:endParaRPr lang="zh-CN" altLang="en-US"/>
          </a:p>
          <a:p>
            <a:pPr lvl="1"/>
            <a:r>
              <a:rPr lang="zh-CN" altLang="en-US"/>
              <a:t>整合模式、多组件模式</a:t>
            </a:r>
            <a:endParaRPr lang="zh-CN" altLang="en-US"/>
          </a:p>
          <a:p>
            <a:r>
              <a:rPr lang="zh-CN" altLang="en-US"/>
              <a:t>标签管理系统全面升级</a:t>
            </a:r>
            <a:endParaRPr lang="zh-CN" altLang="en-US"/>
          </a:p>
          <a:p>
            <a:pPr lvl="1"/>
            <a:r>
              <a:rPr lang="zh-CN" altLang="en-US"/>
              <a:t>一键新建各类型文档</a:t>
            </a:r>
            <a:endParaRPr lang="zh-CN" altLang="en-US"/>
          </a:p>
          <a:p>
            <a:pPr lvl="1"/>
            <a:r>
              <a:rPr lang="zh-CN" altLang="en-US"/>
              <a:t>标签自由拆分和组合</a:t>
            </a:r>
            <a:endParaRPr lang="zh-CN" altLang="en-US"/>
          </a:p>
          <a:p>
            <a:pPr lvl="1"/>
            <a:r>
              <a:rPr lang="zh-CN" altLang="en-US"/>
              <a:t>工作区记录工作环境</a:t>
            </a:r>
            <a:endParaRPr lang="zh-CN" altLang="en-US"/>
          </a:p>
          <a:p>
            <a:pPr lvl="0"/>
            <a:r>
              <a:rPr lang="zh-CN" altLang="en-US"/>
              <a:t>内置轻量化</a:t>
            </a:r>
            <a:r>
              <a:rPr lang="en-US" altLang="zh-CN"/>
              <a:t>WPS</a:t>
            </a:r>
            <a:r>
              <a:t>浏览器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820920" y="1209040"/>
            <a:ext cx="6450330" cy="4547870"/>
            <a:chOff x="7609" y="2055"/>
            <a:chExt cx="10158" cy="7162"/>
          </a:xfrm>
        </p:grpSpPr>
        <p:grpSp>
          <p:nvGrpSpPr>
            <p:cNvPr id="6" name="组合 5"/>
            <p:cNvGrpSpPr/>
            <p:nvPr/>
          </p:nvGrpSpPr>
          <p:grpSpPr>
            <a:xfrm rot="0">
              <a:off x="7609" y="2055"/>
              <a:ext cx="10158" cy="2831"/>
              <a:chOff x="7560" y="1146"/>
              <a:chExt cx="10793" cy="3008"/>
            </a:xfrm>
          </p:grpSpPr>
          <p:pic>
            <p:nvPicPr>
              <p:cNvPr id="36" name="图片 35" descr="ico汇总_0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560" y="1861"/>
                <a:ext cx="1579" cy="1579"/>
              </a:xfrm>
              <a:prstGeom prst="rect">
                <a:avLst/>
              </a:prstGeom>
            </p:spPr>
          </p:pic>
          <p:pic>
            <p:nvPicPr>
              <p:cNvPr id="37" name="图片 36" descr="ico汇总_0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39" y="1862"/>
                <a:ext cx="1571" cy="1577"/>
              </a:xfrm>
              <a:prstGeom prst="rect">
                <a:avLst/>
              </a:prstGeom>
            </p:spPr>
          </p:pic>
          <p:pic>
            <p:nvPicPr>
              <p:cNvPr id="38" name="图片 37" descr="ico汇总_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" y="1862"/>
                <a:ext cx="1571" cy="1577"/>
              </a:xfrm>
              <a:prstGeom prst="rect">
                <a:avLst/>
              </a:prstGeom>
            </p:spPr>
          </p:pic>
          <p:pic>
            <p:nvPicPr>
              <p:cNvPr id="39" name="图片 38" descr="新PDF-logo(1)_0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81" y="1861"/>
                <a:ext cx="1583" cy="1579"/>
              </a:xfrm>
              <a:prstGeom prst="rect">
                <a:avLst/>
              </a:prstGeom>
            </p:spPr>
          </p:pic>
          <p:pic>
            <p:nvPicPr>
              <p:cNvPr id="41" name="图片 40" descr="图片1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15668" y="1146"/>
                <a:ext cx="2685" cy="3008"/>
              </a:xfrm>
              <a:prstGeom prst="rect">
                <a:avLst/>
              </a:prstGeom>
            </p:spPr>
          </p:pic>
          <p:sp>
            <p:nvSpPr>
              <p:cNvPr id="42" name="虚尾箭头 41"/>
              <p:cNvSpPr/>
              <p:nvPr/>
            </p:nvSpPr>
            <p:spPr>
              <a:xfrm>
                <a:off x="13864" y="1789"/>
                <a:ext cx="1859" cy="1722"/>
              </a:xfrm>
              <a:prstGeom prst="striped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9" y="5437"/>
              <a:ext cx="10158" cy="3781"/>
            </a:xfrm>
            <a:prstGeom prst="rect">
              <a:avLst/>
            </a:prstGeom>
            <a:effectLst>
              <a:softEdge rad="63500"/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一站式融合办公</a:t>
            </a:r>
            <a:endParaRPr lang="zh-CN" alt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2855" y="1092835"/>
            <a:ext cx="9686290" cy="524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PP_MARK_KEY" val="5936de64-0cee-403e-aadb-ee11881b720b"/>
  <p:tag name="COMMONDATA" val="eyJoZGlkIjoiOThkYTVhNTU1YzEzYjIwNGUyODgwOTVhNzc1ZWYyMGUifQ==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POWER3D TRANSITION" val="GoldStars.p3d 1"/>
  <p:tag name="POWER3D OPTIONS" val="Medium "/>
  <p:tag name="POWER3D SOUND" val="Gold Stars"/>
  <p:tag name="KSO_WM_TEMPLATE_CATEGORY" val="custom"/>
  <p:tag name="KSO_WM_TEMPLATE_INDEX" val="20186341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 2019 WIN课件模板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80EA"/>
      </a:accent1>
      <a:accent2>
        <a:srgbClr val="F7323F"/>
      </a:accent2>
      <a:accent3>
        <a:srgbClr val="7348E0"/>
      </a:accent3>
      <a:accent4>
        <a:srgbClr val="FFC000"/>
      </a:accent4>
      <a:accent5>
        <a:srgbClr val="5B9BD5"/>
      </a:accent5>
      <a:accent6>
        <a:srgbClr val="34C077"/>
      </a:accent6>
      <a:hlink>
        <a:srgbClr val="4472C4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2593</Words>
  <Application>WPS 演示</Application>
  <PresentationFormat>宽屏</PresentationFormat>
  <Paragraphs>415</Paragraphs>
  <Slides>45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64" baseType="lpstr">
      <vt:lpstr>Arial</vt:lpstr>
      <vt:lpstr>宋体</vt:lpstr>
      <vt:lpstr>Wingdings</vt:lpstr>
      <vt:lpstr>微软雅黑</vt:lpstr>
      <vt:lpstr>微软雅黑 Light</vt:lpstr>
      <vt:lpstr>SF Compact Display Bold</vt:lpstr>
      <vt:lpstr>Segoe Print</vt:lpstr>
      <vt:lpstr>等线</vt:lpstr>
      <vt:lpstr>Gill Sans Light</vt:lpstr>
      <vt:lpstr>Arial Unicode MS</vt:lpstr>
      <vt:lpstr>Arial</vt:lpstr>
      <vt:lpstr>ヒラギノ角ゴ Pro W3</vt:lpstr>
      <vt:lpstr>iconfont</vt:lpstr>
      <vt:lpstr>NumberOnly</vt:lpstr>
      <vt:lpstr>webwppDefTheme</vt:lpstr>
      <vt:lpstr>2_Office 主题​​</vt:lpstr>
      <vt:lpstr>Word.Document.12</vt:lpstr>
      <vt:lpstr>Word.Document.12</vt:lpstr>
      <vt:lpstr>PBrush</vt:lpstr>
      <vt:lpstr>WPS 2019 高效办公</vt:lpstr>
      <vt:lpstr>目录</vt:lpstr>
      <vt:lpstr>金山WPS介绍</vt:lpstr>
      <vt:lpstr>WPS 中国软件业的拓荒者和领导品牌</vt:lpstr>
      <vt:lpstr>WPS 全球领先的办公软件服务商</vt:lpstr>
      <vt:lpstr>深度兼容，轻松过渡</vt:lpstr>
      <vt:lpstr>WPS 办公新体验</vt:lpstr>
      <vt:lpstr>简单创造不简单</vt:lpstr>
      <vt:lpstr>一站式融合办公</vt:lpstr>
      <vt:lpstr>多样化输出方式</vt:lpstr>
      <vt:lpstr>WPS 2019 文字</vt:lpstr>
      <vt:lpstr>智能格式整理 - 文字工具</vt:lpstr>
      <vt:lpstr>数字格式自由转换</vt:lpstr>
      <vt:lpstr>方框打勾智能互动</vt:lpstr>
      <vt:lpstr>所见即所得 - 段落布局</vt:lpstr>
      <vt:lpstr>文字表格得心应手</vt:lpstr>
      <vt:lpstr>快速绘制斜线表头</vt:lpstr>
      <vt:lpstr>文档自动化的灵魂 - 样式</vt:lpstr>
      <vt:lpstr>页眉页脚灵活编辑</vt:lpstr>
      <vt:lpstr>掌控全局的利器 - 导航窗格</vt:lpstr>
      <vt:lpstr>智能识别手动目录</vt:lpstr>
      <vt:lpstr>横向页面一键插入</vt:lpstr>
      <vt:lpstr>阅读版式自动布局</vt:lpstr>
      <vt:lpstr>WPS 2019 表格</vt:lpstr>
      <vt:lpstr>数据展示更直观</vt:lpstr>
      <vt:lpstr>自定义序列</vt:lpstr>
      <vt:lpstr>快速提升效率的快捷键</vt:lpstr>
      <vt:lpstr>单元格格式</vt:lpstr>
      <vt:lpstr>自动填充更智能</vt:lpstr>
      <vt:lpstr>合并居中更多样</vt:lpstr>
      <vt:lpstr>筛选排序更强大</vt:lpstr>
      <vt:lpstr>数据对比更方便</vt:lpstr>
      <vt:lpstr>表格合并更简单</vt:lpstr>
      <vt:lpstr>公示函数更易用</vt:lpstr>
      <vt:lpstr>函数中文优化和常用公式的设置</vt:lpstr>
      <vt:lpstr>数据透视表的使用</vt:lpstr>
      <vt:lpstr>WPS 2019 演示</vt:lpstr>
      <vt:lpstr>PPT通常的“结构”</vt:lpstr>
      <vt:lpstr>编辑框架和生成目录</vt:lpstr>
      <vt:lpstr>必备的绘图技巧</vt:lpstr>
      <vt:lpstr>丰富的智能图形</vt:lpstr>
      <vt:lpstr>万能的取色器</vt:lpstr>
      <vt:lpstr>嵌入字体和文件打包</vt:lpstr>
      <vt:lpstr>手机遥控和共享会议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2019 高效办公</dc:title>
  <dc:creator>admin</dc:creator>
  <cp:lastModifiedBy>刘静</cp:lastModifiedBy>
  <cp:revision>2</cp:revision>
  <dcterms:created xsi:type="dcterms:W3CDTF">2020-12-15T07:17:00Z</dcterms:created>
  <dcterms:modified xsi:type="dcterms:W3CDTF">2022-06-16T09:07:11Z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FF4B1B2CC1A944F7BA837B2FD21CF3F1</vt:lpwstr>
  </property>
</Properties>
</file>