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2" r:id="rId6"/>
    <p:sldId id="308" r:id="rId7"/>
    <p:sldId id="300" r:id="rId8"/>
    <p:sldId id="287" r:id="rId9"/>
    <p:sldId id="303" r:id="rId10"/>
    <p:sldId id="321" r:id="rId11"/>
    <p:sldId id="322" r:id="rId12"/>
    <p:sldId id="320" r:id="rId13"/>
    <p:sldId id="323" r:id="rId14"/>
    <p:sldId id="302" r:id="rId15"/>
    <p:sldId id="319" r:id="rId16"/>
    <p:sldId id="333" r:id="rId17"/>
    <p:sldId id="336" r:id="rId18"/>
    <p:sldId id="337" r:id="rId19"/>
    <p:sldId id="338" r:id="rId20"/>
    <p:sldId id="339" r:id="rId21"/>
    <p:sldId id="335" r:id="rId22"/>
    <p:sldId id="304" r:id="rId23"/>
    <p:sldId id="305" r:id="rId24"/>
    <p:sldId id="346" r:id="rId25"/>
    <p:sldId id="350" r:id="rId26"/>
    <p:sldId id="309" r:id="rId27"/>
    <p:sldId id="306" r:id="rId28"/>
    <p:sldId id="286" r:id="rId29"/>
  </p:sldIdLst>
  <p:sldSz cx="12192000" cy="6858000"/>
  <p:notesSz cx="7103745" cy="10234295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0C1"/>
    <a:srgbClr val="044499"/>
    <a:srgbClr val="A6A6A6"/>
    <a:srgbClr val="DEDDDD"/>
    <a:srgbClr val="716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" y="1807845"/>
            <a:ext cx="11369675" cy="5050155"/>
          </a:xfrm>
          <a:prstGeom prst="rect">
            <a:avLst/>
          </a:prstGeom>
        </p:spPr>
      </p:pic>
      <p:sp>
        <p:nvSpPr>
          <p:cNvPr id="3074" name="Rectangle 2"/>
          <p:cNvSpPr>
            <a:spLocks noGrp="1" noRot="1"/>
          </p:cNvSpPr>
          <p:nvPr>
            <p:ph type="title"/>
          </p:nvPr>
        </p:nvSpPr>
        <p:spPr>
          <a:xfrm>
            <a:off x="1400175" y="1557655"/>
            <a:ext cx="8903970" cy="1678305"/>
          </a:xfrm>
        </p:spPr>
        <p:txBody>
          <a:bodyPr vert="horz" wrap="square" lIns="91440" tIns="45720" rIns="91440" bIns="4572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1" hangingPunct="1"/>
            <a:r>
              <a:rPr lang="en-US" altLang="zh-CN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2022</a:t>
            </a:r>
            <a:r>
              <a:rPr lang="zh-CN" alt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月正版软件安装使用说明</a:t>
            </a:r>
            <a:endParaRPr lang="zh-CN" altLang="en-US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2"/>
          <p:cNvSpPr>
            <a:spLocks noGrp="1" noRot="1"/>
          </p:cNvSpPr>
          <p:nvPr/>
        </p:nvSpPr>
        <p:spPr>
          <a:xfrm>
            <a:off x="2438718" y="3353435"/>
            <a:ext cx="6825615" cy="106299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网络安全和信息化管理办公室</a:t>
            </a:r>
            <a:endParaRPr lang="zh-CN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/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2022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日</a:t>
            </a:r>
            <a:endParaRPr lang="zh-CN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99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635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4.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双击打开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360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杀毒的安装包，点击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同意并安装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”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，等待安装。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396875" y="109220"/>
            <a:ext cx="4472305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安装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360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杀毒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090" y="1903730"/>
            <a:ext cx="5715000" cy="3905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405" y="2427605"/>
            <a:ext cx="57150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635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5.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成功安装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360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杀毒。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396875" y="109220"/>
            <a:ext cx="4472305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安装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360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杀毒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2685" y="1759585"/>
            <a:ext cx="7415530" cy="509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5" y="1771015"/>
            <a:ext cx="11369675" cy="5050155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2804211" y="2840338"/>
            <a:ext cx="65836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zh-CN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正版软件检查工具使用培训</a:t>
            </a:r>
            <a:endParaRPr lang="zh-CN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170343" y="1167581"/>
            <a:ext cx="1596145" cy="15961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13"/>
          <p:cNvSpPr txBox="1"/>
          <p:nvPr/>
        </p:nvSpPr>
        <p:spPr>
          <a:xfrm>
            <a:off x="5366551" y="1452696"/>
            <a:ext cx="1203730" cy="1025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6665" b="1" dirty="0">
                <a:solidFill>
                  <a:srgbClr val="0170C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6665" b="1" dirty="0">
              <a:solidFill>
                <a:srgbClr val="0170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2882265" y="3662680"/>
            <a:ext cx="6424295" cy="88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3335" y="811530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4472305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270635" y="2477135"/>
            <a:ext cx="9635490" cy="21507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工作单机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安装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正版软件检查工具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 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单机版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”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，各单位自行导出打印检查结果，并将盖章扫描件和电子版发至信息管理中心梁思佳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OA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。</a:t>
            </a:r>
            <a:endParaRPr lang="en-US" altLang="zh-CN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  <a:p>
            <a:pPr lvl="0" indent="6096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非工作单机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安装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正版软件检查工具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 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网络版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”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，安装完成后填报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《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计算机使用情况表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》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即可。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65024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正版软件检查工具（单机版）使用说明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11074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1.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将单机版压缩包解压缩后双击打开正版软件检查工具单机版图标，如下图所示：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44800" y="2301875"/>
            <a:ext cx="6301105" cy="427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65024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正版软件检查工具（单机版）使用说明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2.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进入检查工具工作页面。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2" name="图片 -21474826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0815" y="1658620"/>
            <a:ext cx="6598285" cy="4624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089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65024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正版软件检查工具（单机版）使用说明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17951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在正版软件检查工具工作页面，先填写单位名称、部门和姓名，再点击【检查】按钮，在软件信息采集进度条中会显示采集进度，检查完成后会提示“数据采集完成！”，并提示信息采集时间。同时，在计算机检查结果栏目中显示本计算机安装的操作系统、办公软件及杀毒软件的软件名称、软件版本、安装时间等信息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2" name="图片 -2147482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6280" y="2877185"/>
            <a:ext cx="5680075" cy="3980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089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65024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正版软件检查工具（单机版）使用说明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14357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4.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检查完成后，点击【结果导出并打印】按钮，会弹出保存窗口，系统提示“已保存文件至：你设定的路径，需要打开吗？”，点击【是】按钮，系统自动打开导出的电子表格文件，其中电子表格命名为“计算机软件安装情况检查表”+姓名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8405" y="2946400"/>
            <a:ext cx="7220585" cy="2511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089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65024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正版软件检查工具（单机版）使用说明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7175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5.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将导出结果打印并盖章，扫描件与电子版报网信办（信息管理中心）梁思佳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OA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035" y="1914525"/>
            <a:ext cx="9363710" cy="494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64262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正版软件检查工具（网络版）使用说明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11074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1.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请老师在本人使用的办公电脑中将“正版软件检查工具网络版客户端”压缩包解压缩。解压缩后打开文件夹如下图所示：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270" y="2457450"/>
            <a:ext cx="9839325" cy="3649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1776" y="235"/>
            <a:ext cx="4060037" cy="6911954"/>
          </a:xfrm>
          <a:prstGeom prst="rect">
            <a:avLst/>
          </a:prstGeom>
          <a:solidFill>
            <a:srgbClr val="0170C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84827" y="2122645"/>
            <a:ext cx="2866828" cy="1483171"/>
            <a:chOff x="1819275" y="1143000"/>
            <a:chExt cx="2867025" cy="1483273"/>
          </a:xfrm>
        </p:grpSpPr>
        <p:sp>
          <p:nvSpPr>
            <p:cNvPr id="3" name="矩形 2"/>
            <p:cNvSpPr/>
            <p:nvPr/>
          </p:nvSpPr>
          <p:spPr>
            <a:xfrm>
              <a:off x="1819275" y="1143000"/>
              <a:ext cx="2590800" cy="12668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2095500" y="1359448"/>
              <a:ext cx="2590800" cy="12668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b="1" dirty="0">
                <a:solidFill>
                  <a:srgbClr val="4EB79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632692" y="3782705"/>
            <a:ext cx="277110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3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剪去单角的矩形 22"/>
          <p:cNvSpPr/>
          <p:nvPr/>
        </p:nvSpPr>
        <p:spPr>
          <a:xfrm>
            <a:off x="5786755" y="1435735"/>
            <a:ext cx="4889500" cy="623570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1" name="六边形 20"/>
          <p:cNvSpPr/>
          <p:nvPr/>
        </p:nvSpPr>
        <p:spPr>
          <a:xfrm>
            <a:off x="5102859" y="1370339"/>
            <a:ext cx="874670" cy="754027"/>
          </a:xfrm>
          <a:prstGeom prst="hexagon">
            <a:avLst/>
          </a:prstGeom>
          <a:solidFill>
            <a:srgbClr val="0170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55" dirty="0">
                <a:latin typeface="Impact" panose="020B0806030902050204" pitchFamily="34" charset="0"/>
              </a:rPr>
              <a:t>01</a:t>
            </a:r>
            <a:endParaRPr lang="zh-CN" altLang="en-US" sz="2655" dirty="0">
              <a:latin typeface="Impact" panose="020B080603090205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977485" y="1497720"/>
            <a:ext cx="4206240" cy="499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lvl="1" algn="r"/>
            <a:r>
              <a:rPr lang="en-US" altLang="zh-CN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WPS Office </a:t>
            </a:r>
            <a:r>
              <a:rPr lang="zh-CN" altLang="en-US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办公软件培训</a:t>
            </a:r>
            <a:endParaRPr lang="zh-CN" altLang="en-US" sz="2655" dirty="0">
              <a:solidFill>
                <a:schemeClr val="bg1"/>
              </a:solidFill>
              <a:latin typeface="Franklin Gothic Medium" panose="020B0603020102020204" pitchFamily="34" charset="0"/>
              <a:ea typeface="微软雅黑" panose="020B0503020204020204" charset="-122"/>
            </a:endParaRPr>
          </a:p>
        </p:txBody>
      </p:sp>
      <p:sp>
        <p:nvSpPr>
          <p:cNvPr id="53" name="剪去单角的矩形 22"/>
          <p:cNvSpPr/>
          <p:nvPr/>
        </p:nvSpPr>
        <p:spPr>
          <a:xfrm>
            <a:off x="5786755" y="2444115"/>
            <a:ext cx="4890135" cy="623570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4" name="六边形 53"/>
          <p:cNvSpPr/>
          <p:nvPr/>
        </p:nvSpPr>
        <p:spPr>
          <a:xfrm>
            <a:off x="5102859" y="2378459"/>
            <a:ext cx="874670" cy="754027"/>
          </a:xfrm>
          <a:prstGeom prst="hexagon">
            <a:avLst/>
          </a:prstGeom>
          <a:solidFill>
            <a:srgbClr val="0170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55" dirty="0">
                <a:latin typeface="Impact" panose="020B0806030902050204" pitchFamily="34" charset="0"/>
              </a:rPr>
              <a:t>02</a:t>
            </a:r>
            <a:endParaRPr lang="zh-CN" altLang="en-US" sz="2655" dirty="0">
              <a:latin typeface="Impact" panose="020B080603090205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977485" y="2505841"/>
            <a:ext cx="2875280" cy="499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lvl="1" algn="r"/>
            <a:r>
              <a:rPr lang="zh-CN" altLang="en-US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杀毒软件安装培训</a:t>
            </a:r>
            <a:endParaRPr lang="zh-CN" altLang="en-US" sz="26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84334" y="2340266"/>
            <a:ext cx="186781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剪去单角的矩形 22"/>
          <p:cNvSpPr/>
          <p:nvPr/>
        </p:nvSpPr>
        <p:spPr>
          <a:xfrm>
            <a:off x="5786755" y="3514725"/>
            <a:ext cx="4890135" cy="623570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" name="六边形 4"/>
          <p:cNvSpPr/>
          <p:nvPr/>
        </p:nvSpPr>
        <p:spPr>
          <a:xfrm>
            <a:off x="5102859" y="3449069"/>
            <a:ext cx="874670" cy="754027"/>
          </a:xfrm>
          <a:prstGeom prst="hexagon">
            <a:avLst/>
          </a:prstGeom>
          <a:solidFill>
            <a:srgbClr val="0170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55" dirty="0">
                <a:latin typeface="Impact" panose="020B0806030902050204" pitchFamily="34" charset="0"/>
              </a:rPr>
              <a:t>03</a:t>
            </a:r>
            <a:endParaRPr lang="zh-CN" altLang="en-US" sz="2655" dirty="0">
              <a:latin typeface="Impact" panose="020B080603090205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62245" y="3558671"/>
            <a:ext cx="4221480" cy="499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lvl="1" algn="r"/>
            <a:r>
              <a:rPr lang="zh-CN" altLang="en-US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正版软件检查工具使用培训</a:t>
            </a:r>
            <a:endParaRPr lang="zh-CN" altLang="en-US" sz="2655" dirty="0">
              <a:solidFill>
                <a:schemeClr val="bg1"/>
              </a:solidFill>
              <a:latin typeface="Franklin Gothic Medium" panose="020B0603020102020204" pitchFamily="34" charset="0"/>
              <a:ea typeface="微软雅黑" panose="020B0503020204020204" charset="-122"/>
            </a:endParaRPr>
          </a:p>
        </p:txBody>
      </p:sp>
      <p:sp>
        <p:nvSpPr>
          <p:cNvPr id="8" name="剪去单角的矩形 22"/>
          <p:cNvSpPr/>
          <p:nvPr/>
        </p:nvSpPr>
        <p:spPr>
          <a:xfrm>
            <a:off x="5786755" y="4585970"/>
            <a:ext cx="4889500" cy="623570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" name="六边形 8"/>
          <p:cNvSpPr/>
          <p:nvPr/>
        </p:nvSpPr>
        <p:spPr>
          <a:xfrm>
            <a:off x="5102859" y="4520574"/>
            <a:ext cx="874670" cy="754027"/>
          </a:xfrm>
          <a:prstGeom prst="hexagon">
            <a:avLst/>
          </a:prstGeom>
          <a:solidFill>
            <a:srgbClr val="0170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55" dirty="0">
                <a:latin typeface="Impact" panose="020B0806030902050204" pitchFamily="34" charset="0"/>
              </a:rPr>
              <a:t>04</a:t>
            </a:r>
            <a:endParaRPr lang="zh-CN" altLang="en-US" sz="2655" dirty="0">
              <a:latin typeface="Impact" panose="020B080603090205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78120" y="4647955"/>
            <a:ext cx="1529080" cy="499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lvl="1" algn="r"/>
            <a:r>
              <a:rPr lang="zh-CN" altLang="en-US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工作要求</a:t>
            </a:r>
            <a:endParaRPr lang="zh-CN" altLang="en-US" sz="26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9" grpId="0"/>
      <p:bldP spid="23" grpId="0" bldLvl="0" animBg="1"/>
      <p:bldP spid="21" grpId="0" bldLvl="0" animBg="1"/>
      <p:bldP spid="46" grpId="0" bldLvl="0" animBg="1"/>
      <p:bldP spid="53" grpId="0" bldLvl="0" animBg="1"/>
      <p:bldP spid="54" grpId="0" bldLvl="0" animBg="1"/>
      <p:bldP spid="55" grpId="0" bldLvl="0" animBg="1"/>
      <p:bldP spid="24" grpId="0"/>
      <p:bldP spid="4" grpId="0" bldLvl="0" animBg="1"/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3335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271270" y="819785"/>
            <a:ext cx="9635490" cy="11074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2.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运行“正版软件检查工具网络版客户端，点击“安装”按钮，开始安装客户端软件。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2" name="图片 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1795" y="2073910"/>
            <a:ext cx="6328410" cy="4566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 txBox="1"/>
          <p:nvPr/>
        </p:nvSpPr>
        <p:spPr>
          <a:xfrm>
            <a:off x="396875" y="109220"/>
            <a:ext cx="64262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正版软件检查工具（网络版）使用说明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3335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271270" y="819785"/>
            <a:ext cx="9635490" cy="16617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“正版软件检查工具网络版”安装完成后，将在操作系统桌面的右下角生成一个带有版权局Logo的小图标，表示正版软件检查工具网络版客户端已经安装成功。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765" y="2844800"/>
            <a:ext cx="10377805" cy="2553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 txBox="1"/>
          <p:nvPr/>
        </p:nvSpPr>
        <p:spPr>
          <a:xfrm>
            <a:off x="396875" y="109220"/>
            <a:ext cx="64262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正版软件检查工具（网络版）使用说明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35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271270" y="819785"/>
            <a:ext cx="9635490" cy="221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4.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特殊情况：如果显示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您已安装正版软件检查工具，请先卸载再执行此安装。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”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则对电脑右下角图标点右键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-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退出，输入密码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888888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，退出软件后卸载原检查工具，再安装。（退出过程中会造成卡顿，稍等片刻即可）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396875" y="109220"/>
            <a:ext cx="64262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正版软件检查工具（网络版）使用说明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0600" y="3521075"/>
            <a:ext cx="3762375" cy="1457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580" y="3216275"/>
            <a:ext cx="3657600" cy="1762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35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092835" y="1694180"/>
            <a:ext cx="5034915" cy="33235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5.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客户端卸载问题：若卸载往年安装的检查工具客户端时提示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无法连接服务器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”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，先关闭客户端进程（见右图），进程关闭后，再进入控制面板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-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程序和功能处，卸载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检查工具客户端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”</a:t>
            </a:r>
            <a:endParaRPr lang="en-US" altLang="zh-CN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396875" y="109220"/>
            <a:ext cx="6426200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正版软件检查工具（网络版）使用说明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2790" y="1394460"/>
            <a:ext cx="3876675" cy="419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5" y="1771015"/>
            <a:ext cx="11369675" cy="5050155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4810176" y="2844148"/>
            <a:ext cx="23164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zh-CN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工作要求</a:t>
            </a:r>
            <a:endParaRPr lang="zh-CN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170343" y="1167581"/>
            <a:ext cx="1596145" cy="15961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13"/>
          <p:cNvSpPr txBox="1"/>
          <p:nvPr/>
        </p:nvSpPr>
        <p:spPr>
          <a:xfrm>
            <a:off x="5366551" y="1452696"/>
            <a:ext cx="1203730" cy="1025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6665" b="1" dirty="0">
                <a:solidFill>
                  <a:srgbClr val="0170C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6665" b="1" dirty="0">
              <a:solidFill>
                <a:srgbClr val="0170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940300" y="3677285"/>
            <a:ext cx="2026285" cy="1778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3335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4472305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自查与安装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285240" y="890270"/>
            <a:ext cx="9635490" cy="51708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7112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1.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各学院、部门所有教学办公电脑（不含机房）均需安装规定的办公软件、杀毒软件以及国家版权局下发的正版软件检查工具。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  <a:p>
            <a:pPr marL="0" marR="0" lvl="0" indent="7112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请各位老师安装正版软件、卸载盗版软件后，再安装国家版权局下发的正版软件检查工具，并填写《计算机使用情况表》。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  <a:p>
            <a:pPr marL="0" marR="0" lvl="0" indent="7112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3.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请各位老师于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6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月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27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日前完成软件正版化工作落实，并将完成情况发至群里报备。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/>
          </p:cNvSpPr>
          <p:nvPr>
            <p:ph type="title"/>
          </p:nvPr>
        </p:nvSpPr>
        <p:spPr>
          <a:xfrm>
            <a:off x="1400175" y="1804035"/>
            <a:ext cx="8903970" cy="1678305"/>
          </a:xfrm>
        </p:spPr>
        <p:txBody>
          <a:bodyPr vert="horz" wrap="square" lIns="91440" tIns="45720" rIns="91440" bIns="4572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1" hangingPunct="1"/>
            <a:r>
              <a:rPr lang="zh-CN" alt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感谢聆听</a:t>
            </a:r>
            <a:r>
              <a:rPr lang="en-US" altLang="zh-CN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请多指点</a:t>
            </a:r>
            <a:endParaRPr lang="zh-CN" altLang="en-US" sz="7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3519856" y="3482323"/>
            <a:ext cx="515239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zh-CN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联系电话：</a:t>
            </a:r>
            <a:r>
              <a:rPr lang="en-US" altLang="zh-CN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4112421</a:t>
            </a:r>
            <a:endParaRPr lang="en-US" altLang="zh-CN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5" y="1771015"/>
            <a:ext cx="11369675" cy="5050155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2689276" y="2899393"/>
            <a:ext cx="6558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en-US" altLang="zh-CN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WPS Office </a:t>
            </a:r>
            <a:r>
              <a:rPr lang="zh-CN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办公软件培训</a:t>
            </a:r>
            <a:endParaRPr lang="zh-CN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170343" y="1167581"/>
            <a:ext cx="1596145" cy="15961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13"/>
          <p:cNvSpPr txBox="1"/>
          <p:nvPr/>
        </p:nvSpPr>
        <p:spPr>
          <a:xfrm>
            <a:off x="5366551" y="1452696"/>
            <a:ext cx="1203730" cy="1025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6665" b="1" dirty="0">
                <a:solidFill>
                  <a:srgbClr val="0170C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6665" b="1" dirty="0">
              <a:solidFill>
                <a:srgbClr val="0170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2665095" y="3671570"/>
            <a:ext cx="6563360" cy="88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4472305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办公软件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189355" y="1438275"/>
            <a:ext cx="6170295" cy="38779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我校所购买的办公软件为WPS Office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 2019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教育版，需在我校钉钉网信专员群下载并安装，不得从别处下载安装。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除此之外的办公软件均视为盗版办公软件，网上下载的免费产品都属于个人版免费，用于组织机构等政府机关和事业单位都属于违规行为，需要进行相应的购买之后方可使用。</a:t>
            </a:r>
            <a:endParaRPr lang="en-US" altLang="zh-CN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72" name="图片 71" descr="E:\素材\科技\包图网_88159网络安全宣传展板设计\2.png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712710" y="1996440"/>
            <a:ext cx="3501390" cy="3273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5" y="1771015"/>
            <a:ext cx="11369675" cy="5050155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3721786" y="2831448"/>
            <a:ext cx="44500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zh-CN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杀毒软件安装培训</a:t>
            </a:r>
            <a:endParaRPr lang="zh-CN" alt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170343" y="1167581"/>
            <a:ext cx="1596145" cy="15961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13"/>
          <p:cNvSpPr txBox="1"/>
          <p:nvPr/>
        </p:nvSpPr>
        <p:spPr>
          <a:xfrm>
            <a:off x="5366551" y="1452696"/>
            <a:ext cx="1203730" cy="10255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6665" b="1" dirty="0">
                <a:solidFill>
                  <a:srgbClr val="0170C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6665" b="1" dirty="0">
              <a:solidFill>
                <a:srgbClr val="0170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768090" y="3654425"/>
            <a:ext cx="442722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4472305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杀毒软件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189355" y="1438275"/>
            <a:ext cx="6170295" cy="33572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indent="609600" algn="just" defTabSz="912495" fontAlgn="auto">
              <a:lnSpc>
                <a:spcPct val="130000"/>
              </a:lnSpc>
              <a:spcBef>
                <a:spcPts val="0"/>
              </a:spcBef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我校自今年起使用可免费使用的杀毒软件（即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360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安全卫士和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360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杀毒），不再另外采购。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indent="609600" algn="just" defTabSz="912495" fontAlgn="auto">
              <a:lnSpc>
                <a:spcPct val="130000"/>
              </a:lnSpc>
              <a:spcBef>
                <a:spcPts val="0"/>
              </a:spcBef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除此之外的杀毒软件免费产品都属于个人版免费，用于组织机构等政府机关和事业单位都属于违规行为，需要进行相应的购买之后方可使用。</a:t>
            </a:r>
            <a:endParaRPr lang="en-US" altLang="zh-CN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72" name="图片 71" descr="E:\素材\科技\包图网_88159网络安全宣传展板设计\2.png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712710" y="1996440"/>
            <a:ext cx="3501390" cy="3273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Content Placeholder 2"/>
          <p:cNvSpPr txBox="1"/>
          <p:nvPr/>
        </p:nvSpPr>
        <p:spPr>
          <a:xfrm>
            <a:off x="396875" y="109220"/>
            <a:ext cx="4472305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安装杀毒软件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11074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1.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请老师自行下载或拷贝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360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安全卫士和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360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杀毒的安装包，依次双击打开并安装。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270" y="2583815"/>
            <a:ext cx="9808210" cy="3206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2.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双击打开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360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安全卫士安装包，点击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同意并安装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”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，等待安装。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270" y="1903730"/>
            <a:ext cx="5648325" cy="3552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60" y="2141855"/>
            <a:ext cx="2609850" cy="3076575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396875" y="109220"/>
            <a:ext cx="4472305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安装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360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安全卫士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9785"/>
            <a:ext cx="12178665" cy="56267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1271270" y="1011555"/>
            <a:ext cx="9635490" cy="553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609600" algn="just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成功安装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360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Browallia New" panose="020B0604020202020204" pitchFamily="34" charset="-34"/>
              </a:rPr>
              <a:t>安全卫士。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Browallia New" panose="020B0604020202020204" pitchFamily="34" charset="-3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0" y="1773555"/>
            <a:ext cx="7772400" cy="4900295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396875" y="109220"/>
            <a:ext cx="4472305" cy="563880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安装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360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安全卫士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5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4530,&quot;width&quot;:6675}"/>
</p:tagLst>
</file>

<file path=ppt/tags/tag2.xml><?xml version="1.0" encoding="utf-8"?>
<p:tagLst xmlns:p="http://schemas.openxmlformats.org/presentationml/2006/main">
  <p:tag name="ISPRING_PRESENTATION_TITLE" val="PowerPoint 演示文稿"/>
  <p:tag name="COMMONDATA" val="eyJoZGlkIjoiYTIwMDlkZTQ5YjY5NmU4ZTJlOGNlZGJhYTJkMDZmNjAifQ=="/>
  <p:tag name="KSO_WPP_MARK_KEY" val="c3cefdf9-2ced-4ae8-9694-7e5c9e37f88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1714</Words>
  <Application>WPS 演示</Application>
  <PresentationFormat>宽屏</PresentationFormat>
  <Paragraphs>126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Impact</vt:lpstr>
      <vt:lpstr>Franklin Gothic Medium</vt:lpstr>
      <vt:lpstr>Arial</vt:lpstr>
      <vt:lpstr>Browallia New</vt:lpstr>
      <vt:lpstr>Microsoft Sans Serif</vt:lpstr>
      <vt:lpstr>Arial Unicode MS</vt:lpstr>
      <vt:lpstr>Calibri Light</vt:lpstr>
      <vt:lpstr>Calibri</vt:lpstr>
      <vt:lpstr>Office 主题</vt:lpstr>
      <vt:lpstr>2022年6月正版软件安装使用说明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感谢聆听 请多指点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Liang</cp:lastModifiedBy>
  <cp:revision>46</cp:revision>
  <dcterms:created xsi:type="dcterms:W3CDTF">2017-09-23T12:46:00Z</dcterms:created>
  <dcterms:modified xsi:type="dcterms:W3CDTF">2022-06-27T06:45:11Z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C39D3B16374F4CB387D0CE6CE4112A77</vt:lpwstr>
  </property>
</Properties>
</file>